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24"/>
  </p:notesMasterIdLst>
  <p:handoutMasterIdLst>
    <p:handoutMasterId r:id="rId25"/>
  </p:handoutMasterIdLst>
  <p:sldIdLst>
    <p:sldId id="259" r:id="rId5"/>
    <p:sldId id="260" r:id="rId6"/>
    <p:sldId id="261" r:id="rId7"/>
    <p:sldId id="262" r:id="rId8"/>
    <p:sldId id="263" r:id="rId9"/>
    <p:sldId id="265" r:id="rId10"/>
    <p:sldId id="264"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6ABA"/>
    <a:srgbClr val="7030A0"/>
    <a:srgbClr val="D31044"/>
    <a:srgbClr val="EA157A"/>
    <a:srgbClr val="FFFFCC"/>
    <a:srgbClr val="00153E"/>
    <a:srgbClr val="385D8A"/>
    <a:srgbClr val="2C6A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509" autoAdjust="0"/>
  </p:normalViewPr>
  <p:slideViewPr>
    <p:cSldViewPr>
      <p:cViewPr>
        <p:scale>
          <a:sx n="93" d="100"/>
          <a:sy n="93" d="100"/>
        </p:scale>
        <p:origin x="354" y="5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130" d="100"/>
          <a:sy n="130" d="100"/>
        </p:scale>
        <p:origin x="-2064" y="34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957D8AB-7966-458C-9BE3-02C18DF0CBED}" type="datetimeFigureOut">
              <a:rPr lang="en-US" smtClean="0"/>
              <a:pPr/>
              <a:t>3/26/2012</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88A3367-9AA4-47DA-BEE2-BE6D80B19934}" type="slidenum">
              <a:rPr lang="en-GB" smtClean="0"/>
              <a:pPr/>
              <a:t>‹#›</a:t>
            </a:fld>
            <a:endParaRPr lang="en-GB"/>
          </a:p>
        </p:txBody>
      </p:sp>
    </p:spTree>
    <p:extLst>
      <p:ext uri="{BB962C8B-B14F-4D97-AF65-F5344CB8AC3E}">
        <p14:creationId xmlns:p14="http://schemas.microsoft.com/office/powerpoint/2010/main" val="32717793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5DC285-F2C7-43EB-8980-030AF7421F74}" type="datetimeFigureOut">
              <a:rPr lang="en-US" smtClean="0"/>
              <a:pPr/>
              <a:t>3/26/2012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5D550C-52CF-4EDD-ABE6-64B9331ADC78}" type="slidenum">
              <a:rPr lang="en-GB" smtClean="0"/>
              <a:pPr/>
              <a:t>‹#›</a:t>
            </a:fld>
            <a:endParaRPr lang="en-GB"/>
          </a:p>
        </p:txBody>
      </p:sp>
    </p:spTree>
    <p:extLst>
      <p:ext uri="{BB962C8B-B14F-4D97-AF65-F5344CB8AC3E}">
        <p14:creationId xmlns:p14="http://schemas.microsoft.com/office/powerpoint/2010/main" val="1057002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discusses in brief some of the significant GNSS related activities taken up by ICAO Asia/Pacific Office during last one year.  </a:t>
            </a:r>
            <a:endParaRPr lang="en-US"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1</a:t>
            </a:fld>
            <a:endParaRPr lang="en-GB"/>
          </a:p>
        </p:txBody>
      </p:sp>
    </p:spTree>
    <p:extLst>
      <p:ext uri="{BB962C8B-B14F-4D97-AF65-F5344CB8AC3E}">
        <p14:creationId xmlns:p14="http://schemas.microsoft.com/office/powerpoint/2010/main" val="22272718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again,</a:t>
            </a:r>
            <a:r>
              <a:rPr lang="en-US" baseline="0" dirty="0" smtClean="0"/>
              <a:t> based on the request made by ICAO APAC Office through its presentation, APEC GIT adopted an Action Item requesting member economies to support </a:t>
            </a:r>
            <a:r>
              <a:rPr lang="en-US" baseline="0" dirty="0" err="1" smtClean="0"/>
              <a:t>Ionospheric</a:t>
            </a:r>
            <a:r>
              <a:rPr lang="en-US" baseline="0" dirty="0" smtClean="0"/>
              <a:t> Studies Task Force by sharing </a:t>
            </a:r>
            <a:r>
              <a:rPr lang="en-US" baseline="0" dirty="0" err="1" smtClean="0"/>
              <a:t>Ionospheric</a:t>
            </a:r>
            <a:r>
              <a:rPr lang="en-US" baseline="0" dirty="0" smtClean="0"/>
              <a:t> data </a:t>
            </a:r>
          </a:p>
          <a:p>
            <a:endParaRPr lang="en-US" baseline="0" dirty="0" smtClean="0"/>
          </a:p>
          <a:p>
            <a:r>
              <a:rPr lang="en-US" baseline="0" dirty="0" smtClean="0"/>
              <a:t>During discussions on the Concept and Project proposal presented on PBN Regulatory Review, it was requested that the Contractor selected should support the development of a survey questionnaire to assess the level of regulatory environment in the States.  APEC GIT accepted the requested and adopted Action Item 16-8 on this subject.  </a:t>
            </a:r>
            <a:endParaRPr lang="en-US"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10</a:t>
            </a:fld>
            <a:endParaRPr lang="en-GB"/>
          </a:p>
        </p:txBody>
      </p:sp>
    </p:spTree>
    <p:extLst>
      <p:ext uri="{BB962C8B-B14F-4D97-AF65-F5344CB8AC3E}">
        <p14:creationId xmlns:p14="http://schemas.microsoft.com/office/powerpoint/2010/main" val="27106706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APEC GIT was informed about this Seminar and was requested to make a presentation describing the activities</a:t>
            </a:r>
            <a:r>
              <a:rPr lang="en-US" baseline="0" dirty="0" smtClean="0"/>
              <a:t> of the Team.  This request also was accepted and APEC GIT Co-chair is going to make a presentation on the GIT activities little later in the day.</a:t>
            </a:r>
          </a:p>
          <a:p>
            <a:endParaRPr lang="en-US" baseline="0" dirty="0" smtClean="0"/>
          </a:p>
          <a:p>
            <a:r>
              <a:rPr lang="en-US" baseline="0" dirty="0" smtClean="0"/>
              <a:t>During the meeting, Member Economies were invited to participate in the Seminar and make a presentation on the subject.  </a:t>
            </a:r>
          </a:p>
          <a:p>
            <a:endParaRPr lang="en-US" baseline="0" dirty="0" smtClean="0"/>
          </a:p>
          <a:p>
            <a:r>
              <a:rPr lang="en-US" baseline="0" dirty="0" smtClean="0"/>
              <a:t>During APEC GIT/15 and APEC GIT/16, many States assured to support the </a:t>
            </a:r>
            <a:r>
              <a:rPr lang="en-US" baseline="0" dirty="0" err="1" smtClean="0"/>
              <a:t>Ionospheric</a:t>
            </a:r>
            <a:r>
              <a:rPr lang="en-US" baseline="0" dirty="0" smtClean="0"/>
              <a:t> Studies Task Force in its objectives and offered to share data from their national sources.  </a:t>
            </a:r>
            <a:endParaRPr lang="en-US"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11</a:t>
            </a:fld>
            <a:endParaRPr lang="en-GB"/>
          </a:p>
        </p:txBody>
      </p:sp>
    </p:spTree>
    <p:extLst>
      <p:ext uri="{BB962C8B-B14F-4D97-AF65-F5344CB8AC3E}">
        <p14:creationId xmlns:p14="http://schemas.microsoft.com/office/powerpoint/2010/main" val="4045328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Asia Oceania Space Weather</a:t>
            </a:r>
            <a:r>
              <a:rPr lang="en-US" baseline="0" dirty="0" smtClean="0"/>
              <a:t> Alliance or AOSWA is a regional forum established in 2010 with 13 Associates from 7 countries for the development of collaboration and promotion of space weather activities in the Asia Oceania region.  The major objectives of AOSWA include 1) regional exchange of both real-time and archived data between Asia and Oceania countries.  Data includes sun and solar, geomagnetic and </a:t>
            </a:r>
            <a:r>
              <a:rPr lang="en-US" baseline="0" dirty="0" err="1" smtClean="0"/>
              <a:t>ionospheric</a:t>
            </a:r>
            <a:r>
              <a:rPr lang="en-US" baseline="0" dirty="0" smtClean="0"/>
              <a:t> </a:t>
            </a:r>
            <a:r>
              <a:rPr lang="en-US" baseline="0" dirty="0" err="1" smtClean="0"/>
              <a:t>observatios</a:t>
            </a:r>
            <a:r>
              <a:rPr lang="en-US" baseline="0" dirty="0" smtClean="0"/>
              <a:t> and computer simulation data, 2)  research collaborations between Asia Oceania countries on space weather and 3) communication and information exchange for space weather operations, research and education.  </a:t>
            </a:r>
          </a:p>
          <a:p>
            <a:endParaRPr lang="en-US" baseline="0" dirty="0" smtClean="0"/>
          </a:p>
          <a:p>
            <a:r>
              <a:rPr lang="en-US" baseline="0" dirty="0" smtClean="0"/>
              <a:t>AOSWA organized its first workshop in Chiang Mai, Thailand from 22 to 24 February 2012.  The workshop was jointly sponsored by the National Institute of Information and Communications Technology (NICT) of Japan and Chiang Mai University.  </a:t>
            </a:r>
          </a:p>
          <a:p>
            <a:endParaRPr lang="en-US" dirty="0" smtClean="0"/>
          </a:p>
          <a:p>
            <a:r>
              <a:rPr lang="en-US" dirty="0" smtClean="0"/>
              <a:t>ICAO APAC Office also made a presentation on ‘GNSS for Aviation’, wherein</a:t>
            </a:r>
            <a:r>
              <a:rPr lang="en-US" baseline="0" dirty="0" smtClean="0"/>
              <a:t> the use of satellite technology for its varies CNS/ATM services were briefly introduced and the effect of </a:t>
            </a:r>
            <a:r>
              <a:rPr lang="en-US" baseline="0" dirty="0" err="1" smtClean="0"/>
              <a:t>Ionospheric</a:t>
            </a:r>
            <a:r>
              <a:rPr lang="en-US" baseline="0" dirty="0" smtClean="0"/>
              <a:t> variation on the performance was discussed.  Alliance was also briefed about the mitigation techniques being used.</a:t>
            </a:r>
          </a:p>
          <a:p>
            <a:endParaRPr lang="en-US" baseline="0" dirty="0" smtClean="0"/>
          </a:p>
          <a:p>
            <a:r>
              <a:rPr lang="en-US" baseline="0" dirty="0" smtClean="0"/>
              <a:t>Through presentation ICAO APAC Office requested AOSWA to its </a:t>
            </a:r>
            <a:r>
              <a:rPr lang="en-US" baseline="0" dirty="0" err="1" smtClean="0"/>
              <a:t>ionospheric</a:t>
            </a:r>
            <a:r>
              <a:rPr lang="en-US" baseline="0" dirty="0" smtClean="0"/>
              <a:t> studies activities taken up in the region.  The support was assured and many participating organizations agreed to share data.  </a:t>
            </a:r>
            <a:endParaRPr lang="en-US"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12</a:t>
            </a:fld>
            <a:endParaRPr lang="en-GB"/>
          </a:p>
        </p:txBody>
      </p:sp>
    </p:spTree>
    <p:extLst>
      <p:ext uri="{BB962C8B-B14F-4D97-AF65-F5344CB8AC3E}">
        <p14:creationId xmlns:p14="http://schemas.microsoft.com/office/powerpoint/2010/main" val="26322416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Session 2 of the Workshop on ‘</a:t>
            </a:r>
            <a:r>
              <a:rPr lang="en-US" dirty="0" err="1" smtClean="0"/>
              <a:t>Ionospheric</a:t>
            </a:r>
            <a:r>
              <a:rPr lang="en-US" dirty="0" smtClean="0"/>
              <a:t> Variations and Their</a:t>
            </a:r>
            <a:r>
              <a:rPr lang="en-US" baseline="0" dirty="0" smtClean="0"/>
              <a:t> Effect on Radio Propagation’ covered a number of presentations on theoretical aspects of </a:t>
            </a:r>
            <a:r>
              <a:rPr lang="en-US" baseline="0" dirty="0" err="1" smtClean="0"/>
              <a:t>ionospheric</a:t>
            </a:r>
            <a:r>
              <a:rPr lang="en-US" baseline="0" dirty="0" smtClean="0"/>
              <a:t> effect and data collection/analysis activities that are going on in the region.  ICAO APAC Office, through a presentation informed the Workshop about GNSS applications for aviation and sought support of the participating organizations in region for the ongoing regional </a:t>
            </a:r>
            <a:r>
              <a:rPr lang="en-US" baseline="0" dirty="0" err="1" smtClean="0"/>
              <a:t>Ionospheric</a:t>
            </a:r>
            <a:r>
              <a:rPr lang="en-US" baseline="0" dirty="0" smtClean="0"/>
              <a:t> Studies initiatives.</a:t>
            </a:r>
          </a:p>
          <a:p>
            <a:endParaRPr lang="en-US" baseline="0" dirty="0" smtClean="0"/>
          </a:p>
          <a:p>
            <a:r>
              <a:rPr lang="en-US" u="sng" baseline="0" dirty="0" smtClean="0"/>
              <a:t>Significant Outcome:</a:t>
            </a:r>
          </a:p>
          <a:p>
            <a:pPr marL="228600" indent="-228600">
              <a:buAutoNum type="alphaLcParenR"/>
            </a:pPr>
            <a:r>
              <a:rPr lang="en-US" u="sng" baseline="0" dirty="0" smtClean="0"/>
              <a:t>ICSU World Data System (WDS):</a:t>
            </a:r>
            <a:r>
              <a:rPr lang="en-US" u="none" baseline="0" dirty="0" smtClean="0"/>
              <a:t>  International Council for Science or ICSU World Data System or WDS is a global federal system of long term data archives and data related service covering a wide spectrum of natural sciences and encourages interdisciplinary science approach.  WDS, operated by NICT in the region can be a significant source of </a:t>
            </a:r>
            <a:r>
              <a:rPr lang="en-US" u="none" baseline="0" dirty="0" err="1" smtClean="0"/>
              <a:t>ionospheric</a:t>
            </a:r>
            <a:r>
              <a:rPr lang="en-US" u="none" baseline="0" dirty="0" smtClean="0"/>
              <a:t> data for the studies. </a:t>
            </a:r>
          </a:p>
          <a:p>
            <a:pPr marL="228600" indent="-228600">
              <a:buAutoNum type="alphaLcParenR"/>
            </a:pPr>
            <a:r>
              <a:rPr lang="en-US" u="none" baseline="0" dirty="0" smtClean="0"/>
              <a:t>Regional </a:t>
            </a:r>
            <a:r>
              <a:rPr lang="en-US" u="none" baseline="0" dirty="0" err="1" smtClean="0"/>
              <a:t>Programmes</a:t>
            </a:r>
            <a:r>
              <a:rPr lang="en-US" u="none" baseline="0" dirty="0" smtClean="0"/>
              <a:t> on </a:t>
            </a:r>
            <a:r>
              <a:rPr lang="en-US" u="none" baseline="0" dirty="0" err="1" smtClean="0"/>
              <a:t>Ionospheric</a:t>
            </a:r>
            <a:r>
              <a:rPr lang="en-US" u="none" baseline="0" dirty="0" smtClean="0"/>
              <a:t> Studies:  Studies being carried out in China, Vietnam, Indonesia, Thailand, Republic of Korea, Japan and some other countries were discussed in the Workshop.  It was learnt that the data collected for the studies being carried out in different countries could be a very significant data source for the development of a regional </a:t>
            </a:r>
            <a:r>
              <a:rPr lang="en-US" u="none" baseline="0" dirty="0" err="1" smtClean="0"/>
              <a:t>ionospheric</a:t>
            </a:r>
            <a:r>
              <a:rPr lang="en-US" u="none" baseline="0" dirty="0" smtClean="0"/>
              <a:t> model for GBAS and SBAS.  </a:t>
            </a:r>
            <a:endParaRPr lang="en-US" u="none"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13</a:t>
            </a:fld>
            <a:endParaRPr lang="en-GB"/>
          </a:p>
        </p:txBody>
      </p:sp>
    </p:spTree>
    <p:extLst>
      <p:ext uri="{BB962C8B-B14F-4D97-AF65-F5344CB8AC3E}">
        <p14:creationId xmlns:p14="http://schemas.microsoft.com/office/powerpoint/2010/main" val="35677286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Australian</a:t>
            </a:r>
            <a:r>
              <a:rPr lang="en-US" u="sng" baseline="0" dirty="0" smtClean="0"/>
              <a:t> Regional </a:t>
            </a:r>
            <a:r>
              <a:rPr lang="en-US" u="sng" baseline="0" dirty="0" err="1" smtClean="0"/>
              <a:t>Ionospheric</a:t>
            </a:r>
            <a:r>
              <a:rPr lang="en-US" u="sng" baseline="0" dirty="0" smtClean="0"/>
              <a:t> TEC Model:</a:t>
            </a:r>
            <a:r>
              <a:rPr lang="en-US" u="none" baseline="0" dirty="0" smtClean="0"/>
              <a:t>  Australia proposed a new approach to regional Total Electron Content or TEC modeling using Spherical Cap Harmonic Analysis (SCHA) and Empirical Orthogonal Function or EOF techniques.  Analysis of 2010 data from Australian region validated the model.  This model is likely to be a very effective tool for predicting TEC. </a:t>
            </a:r>
          </a:p>
          <a:p>
            <a:endParaRPr lang="en-US" u="none" baseline="0" dirty="0" smtClean="0"/>
          </a:p>
          <a:p>
            <a:r>
              <a:rPr lang="en-US" u="none" baseline="0" dirty="0" smtClean="0"/>
              <a:t>b) </a:t>
            </a:r>
            <a:r>
              <a:rPr lang="en-US" u="sng" baseline="0" dirty="0" smtClean="0"/>
              <a:t>Multi-GNSS Monitoring Network:</a:t>
            </a:r>
            <a:r>
              <a:rPr lang="en-US" u="none" baseline="0" dirty="0" smtClean="0"/>
              <a:t>  It is predicted that more than one hundred positioning satellites including GPS, GLONASS, GALILEO, COMPASS, QZSS and IRNSS are going to be in the orbit shortly.  Multi-GNSS Applications were proposed by Japan to reap maximum benefits from these large number of satellites.  JAXA (Japanese Space Agency) is establishing a “Multi-GNSS Monitoring Network” by using 60 multiple frequency receivers.  States were invited to join this campaign.  </a:t>
            </a:r>
          </a:p>
          <a:p>
            <a:endParaRPr lang="en-US" u="none" baseline="0" dirty="0" smtClean="0"/>
          </a:p>
          <a:p>
            <a:r>
              <a:rPr lang="en-US" u="none" baseline="0" dirty="0" smtClean="0"/>
              <a:t>Alliance were of the opinion that ICAO APAC Office, with the regional expertise available on the subject can contribute significantly to the objectives of the alliance and invited this office to join the Alliance as an Associate.  </a:t>
            </a:r>
            <a:endParaRPr lang="en-US" u="sng"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14</a:t>
            </a:fld>
            <a:endParaRPr lang="en-GB"/>
          </a:p>
        </p:txBody>
      </p:sp>
    </p:spTree>
    <p:extLst>
      <p:ext uri="{BB962C8B-B14F-4D97-AF65-F5344CB8AC3E}">
        <p14:creationId xmlns:p14="http://schemas.microsoft.com/office/powerpoint/2010/main" val="4767192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ICAO</a:t>
            </a:r>
            <a:r>
              <a:rPr lang="en-US" baseline="0" dirty="0" smtClean="0"/>
              <a:t> APAC Office was invited to participate in a two day ‘Application User Workshop of Multi Global Navigation Satellite System’ held in UN Economic and Social Commission for Asia and the Pacific or UN ESCAP on 21 and 22 March 2012.  In addition to experts from Bhutan, China, Japan, Lao People’s Democratic Republic, Malaysia, Nepal, Pakistan, Sri Lanka, Thailand representatives from European Union, Food and Agricultural Organization, Asia Disaster Reduction Center, ESCAP/WMO Panel on Tropical Cyclones Technical Support Unit and Typhoon Committee Secretariat of UN ESCAP also participated in the meeting.  A significant contribution was made by the experts from Asian Institute of Technology or AIT, Japan Aerospace Exploration Agency or JAXA, Remote Sensing Technology Center of Japan, Mobile Innovation Company Limited, Tokyo University of Marine Science and Technology, Mitsubishi Electric Corporation, Siam </a:t>
            </a:r>
            <a:r>
              <a:rPr lang="en-US" baseline="0" dirty="0" err="1" smtClean="0"/>
              <a:t>Shoreside</a:t>
            </a:r>
            <a:r>
              <a:rPr lang="en-US" baseline="0" dirty="0" smtClean="0"/>
              <a:t> Services Ltd and King </a:t>
            </a:r>
            <a:r>
              <a:rPr lang="en-US" baseline="0" dirty="0" err="1" smtClean="0"/>
              <a:t>Mongkut’s</a:t>
            </a:r>
            <a:r>
              <a:rPr lang="en-US" baseline="0" dirty="0" smtClean="0"/>
              <a:t> University of Technology or KMUT.  </a:t>
            </a:r>
          </a:p>
          <a:p>
            <a:endParaRPr lang="en-US" baseline="0" dirty="0" smtClean="0"/>
          </a:p>
          <a:p>
            <a:r>
              <a:rPr lang="en-US" baseline="0" dirty="0" smtClean="0"/>
              <a:t>Workshop generally reviewed the status of implementation of various GNSS core constellations and reviewed the future scenario that we are going to have.  Benefits of multi-GNSS environment were discussed extensive and the participants were invited to enroll for MGA or Multi-GNSS Asia.  A subsequent presentation by the Secretariat discusses the status of core GNSS constellations.</a:t>
            </a:r>
          </a:p>
          <a:p>
            <a:endParaRPr lang="en-US" baseline="0" dirty="0" smtClean="0"/>
          </a:p>
          <a:p>
            <a:r>
              <a:rPr lang="en-US" baseline="0" dirty="0" smtClean="0"/>
              <a:t>MGA also invited participation in the Applications Development and Demonstration of Multi GNSS </a:t>
            </a:r>
            <a:r>
              <a:rPr lang="en-US" baseline="0" dirty="0" err="1" smtClean="0"/>
              <a:t>programme</a:t>
            </a:r>
            <a:r>
              <a:rPr lang="en-US" baseline="0" dirty="0" smtClean="0"/>
              <a:t>.  It was informed that they have already received five proposals.   </a:t>
            </a:r>
          </a:p>
          <a:p>
            <a:endParaRPr lang="en-US" baseline="0" dirty="0" smtClean="0"/>
          </a:p>
          <a:p>
            <a:r>
              <a:rPr lang="en-US" baseline="0" dirty="0" smtClean="0"/>
              <a:t>MGA also informed about the three workshops already conducted by them and the fourth workshop proposed to be conducted in Kuala Lumpur in December, 2012 </a:t>
            </a:r>
            <a:endParaRPr lang="en-US"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15</a:t>
            </a:fld>
            <a:endParaRPr lang="en-GB"/>
          </a:p>
        </p:txBody>
      </p:sp>
    </p:spTree>
    <p:extLst>
      <p:ext uri="{BB962C8B-B14F-4D97-AF65-F5344CB8AC3E}">
        <p14:creationId xmlns:p14="http://schemas.microsoft.com/office/powerpoint/2010/main" val="34552100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Asian Institute of Technology or AIT gave a detailed presentation covering</a:t>
            </a:r>
          </a:p>
          <a:p>
            <a:pPr marL="228600" indent="-228600">
              <a:buAutoNum type="alphaLcParenR"/>
            </a:pPr>
            <a:r>
              <a:rPr lang="en-US" dirty="0" smtClean="0"/>
              <a:t>Why scintillations</a:t>
            </a:r>
            <a:r>
              <a:rPr lang="en-US" baseline="0" dirty="0" smtClean="0"/>
              <a:t> are caused in the ionosphere</a:t>
            </a:r>
          </a:p>
          <a:p>
            <a:pPr marL="228600" indent="-228600">
              <a:buAutoNum type="alphaLcParenR"/>
            </a:pPr>
            <a:r>
              <a:rPr lang="en-US" baseline="0" dirty="0" smtClean="0"/>
              <a:t>Solar flares</a:t>
            </a:r>
          </a:p>
          <a:p>
            <a:pPr marL="228600" indent="-228600">
              <a:buAutoNum type="alphaLcParenR"/>
            </a:pPr>
            <a:r>
              <a:rPr lang="en-US" baseline="0" dirty="0" smtClean="0"/>
              <a:t>Magnetic storms</a:t>
            </a:r>
          </a:p>
          <a:p>
            <a:pPr marL="228600" indent="-228600">
              <a:buAutoNum type="alphaLcParenR"/>
            </a:pPr>
            <a:r>
              <a:rPr lang="en-US" baseline="0" dirty="0" smtClean="0"/>
              <a:t>Effect on Earth Environment and Humans</a:t>
            </a:r>
          </a:p>
          <a:p>
            <a:pPr marL="228600" indent="-228600">
              <a:buAutoNum type="alphaLcParenR"/>
            </a:pPr>
            <a:r>
              <a:rPr lang="en-US" baseline="0" dirty="0" smtClean="0"/>
              <a:t>Effect on GNSS and VHF signals</a:t>
            </a:r>
          </a:p>
          <a:p>
            <a:pPr marL="228600" indent="-228600">
              <a:buAutoNum type="alphaLcParenR"/>
            </a:pPr>
            <a:r>
              <a:rPr lang="en-US" baseline="0" dirty="0" smtClean="0"/>
              <a:t>Relating Scintillation with Extreme Events</a:t>
            </a:r>
          </a:p>
          <a:p>
            <a:pPr marL="228600" indent="-228600">
              <a:buAutoNum type="alphaLcParenR"/>
            </a:pPr>
            <a:r>
              <a:rPr lang="en-US" baseline="0" dirty="0" smtClean="0"/>
              <a:t>Monitoring Scintillation using GNSS-SCINDA project and</a:t>
            </a:r>
          </a:p>
          <a:p>
            <a:pPr marL="228600" indent="-228600">
              <a:buAutoNum type="alphaLcParenR"/>
            </a:pPr>
            <a:r>
              <a:rPr lang="en-US" baseline="0" dirty="0" smtClean="0"/>
              <a:t>Australian Government Scintillation Monitoring.</a:t>
            </a:r>
          </a:p>
          <a:p>
            <a:pPr marL="228600" indent="-228600">
              <a:buAutoNum type="alphaLcParenR"/>
            </a:pPr>
            <a:endParaRPr lang="en-US" baseline="0" dirty="0" smtClean="0"/>
          </a:p>
          <a:p>
            <a:pPr marL="0" indent="0">
              <a:buNone/>
            </a:pPr>
            <a:r>
              <a:rPr lang="en-US" baseline="0" dirty="0" smtClean="0"/>
              <a:t>The presentation covered in detail the mechanism of scintillation explaining comprehensively the reasons for scintillation.  It was concluded that the extent of scintillation is to an extent dependent upon solar cycle.  Where as the VHF scintillation tends to be constant throughout solar cycle, the GNSS scintillation is observed to be absent during solar max period.</a:t>
            </a:r>
          </a:p>
          <a:p>
            <a:pPr marL="0" indent="0">
              <a:buNone/>
            </a:pPr>
            <a:endParaRPr lang="en-US" baseline="0" dirty="0" smtClean="0"/>
          </a:p>
          <a:p>
            <a:pPr marL="0" indent="0">
              <a:buNone/>
            </a:pPr>
            <a:r>
              <a:rPr lang="en-US" baseline="0" dirty="0" smtClean="0"/>
              <a:t>Error contribution made by different factors like Satellite Clock contributing 1.5 to 3.6 meter, Satellite Orbit contributing less than 100 cm, Troposphere contributing 50 to 70 cm, Receiver noise contributing 30 to 150 cm, Multipath contributing 60 to 120 cm, antenna contributing less than cm, but </a:t>
            </a:r>
            <a:r>
              <a:rPr lang="en-US" baseline="0" dirty="0" err="1" smtClean="0"/>
              <a:t>Ionospheric</a:t>
            </a:r>
            <a:r>
              <a:rPr lang="en-US" baseline="0" dirty="0" smtClean="0"/>
              <a:t> variations contributing 5 to 7 meter is the most significant contributor in the over all error of approximately 5 to 20m.  </a:t>
            </a:r>
          </a:p>
        </p:txBody>
      </p:sp>
      <p:sp>
        <p:nvSpPr>
          <p:cNvPr id="4" name="Slide Number Placeholder 3"/>
          <p:cNvSpPr>
            <a:spLocks noGrp="1"/>
          </p:cNvSpPr>
          <p:nvPr>
            <p:ph type="sldNum" sz="quarter" idx="10"/>
          </p:nvPr>
        </p:nvSpPr>
        <p:spPr/>
        <p:txBody>
          <a:bodyPr/>
          <a:lstStyle/>
          <a:p>
            <a:fld id="{F45D550C-52CF-4EDD-ABE6-64B9331ADC78}" type="slidenum">
              <a:rPr lang="en-GB" smtClean="0"/>
              <a:pPr/>
              <a:t>16</a:t>
            </a:fld>
            <a:endParaRPr lang="en-GB"/>
          </a:p>
        </p:txBody>
      </p:sp>
    </p:spTree>
    <p:extLst>
      <p:ext uri="{BB962C8B-B14F-4D97-AF65-F5344CB8AC3E}">
        <p14:creationId xmlns:p14="http://schemas.microsoft.com/office/powerpoint/2010/main" val="10576336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Scintillation Network Decision Aid or SCINDA is Remote Sensing project which</a:t>
            </a:r>
            <a:r>
              <a:rPr lang="en-US" baseline="0" dirty="0" smtClean="0"/>
              <a:t> has been sponsored by Tropical Marine Science Institute, National University of Singapore and Space and Earth Geodetic Analysis Lab of Portugal.  </a:t>
            </a:r>
          </a:p>
          <a:p>
            <a:endParaRPr lang="en-US" baseline="0" dirty="0" smtClean="0"/>
          </a:p>
          <a:p>
            <a:r>
              <a:rPr lang="en-US" baseline="0" dirty="0" smtClean="0"/>
              <a:t>The objective of the study is to share VHF and GPS data for monitoring S4 the scintillation index and TEC or Total Electron Count and model scintillation</a:t>
            </a:r>
          </a:p>
          <a:p>
            <a:endParaRPr lang="en-US" baseline="0" dirty="0" smtClean="0"/>
          </a:p>
          <a:p>
            <a:r>
              <a:rPr lang="en-US" baseline="0" dirty="0" smtClean="0"/>
              <a:t>Resources include dual frequency GPS and VHF SATCOM receivers with antenna placed 50 to 150 m apart </a:t>
            </a:r>
          </a:p>
          <a:p>
            <a:endParaRPr lang="en-US" baseline="0" dirty="0" smtClean="0"/>
          </a:p>
          <a:p>
            <a:r>
              <a:rPr lang="en-US" baseline="0" dirty="0" smtClean="0"/>
              <a:t>Data collected in the Chiang Mai Monitoring station is being shared for the project.  </a:t>
            </a:r>
          </a:p>
          <a:p>
            <a:endParaRPr lang="en-US" baseline="0" dirty="0" smtClean="0"/>
          </a:p>
          <a:p>
            <a:r>
              <a:rPr lang="en-US" baseline="0" dirty="0" smtClean="0"/>
              <a:t>It was concluded that</a:t>
            </a:r>
          </a:p>
          <a:p>
            <a:pPr marL="228600" indent="-228600">
              <a:buAutoNum type="alphaLcParenR"/>
            </a:pPr>
            <a:r>
              <a:rPr lang="en-US" baseline="0" dirty="0" smtClean="0"/>
              <a:t>Scintillation relates to extreme cosmic events caused by solar flares, magnetic storms etc.</a:t>
            </a:r>
          </a:p>
          <a:p>
            <a:pPr marL="228600" indent="-228600">
              <a:buAutoNum type="alphaLcParenR"/>
            </a:pPr>
            <a:r>
              <a:rPr lang="en-US" baseline="0" dirty="0" smtClean="0"/>
              <a:t>These events relate to disasters like cyclones and storms </a:t>
            </a:r>
          </a:p>
          <a:p>
            <a:pPr marL="228600" indent="-228600">
              <a:buAutoNum type="alphaLcParenR"/>
            </a:pPr>
            <a:r>
              <a:rPr lang="en-US" baseline="0" dirty="0" smtClean="0"/>
              <a:t>Scintillation monitoring is vital to ensure error free safe navigation over air, water and road: and</a:t>
            </a:r>
          </a:p>
          <a:p>
            <a:pPr marL="228600" indent="-228600">
              <a:buAutoNum type="alphaLcParenR"/>
            </a:pPr>
            <a:r>
              <a:rPr lang="en-US" baseline="0" dirty="0" smtClean="0"/>
              <a:t>Multi GNSS will make the monitoring for scintillation more effective</a:t>
            </a:r>
          </a:p>
          <a:p>
            <a:pPr marL="228600" indent="-228600">
              <a:buAutoNum type="alphaLcParenR"/>
            </a:pPr>
            <a:endParaRPr lang="en-US" baseline="0" dirty="0" smtClean="0"/>
          </a:p>
          <a:p>
            <a:pPr marL="0" indent="0">
              <a:buNone/>
            </a:pPr>
            <a:r>
              <a:rPr lang="en-US" baseline="0" dirty="0" smtClean="0"/>
              <a:t>It was felt that coordination and cooperation with AIT on </a:t>
            </a:r>
            <a:r>
              <a:rPr lang="en-US" baseline="0" dirty="0" err="1" smtClean="0"/>
              <a:t>ionospheric</a:t>
            </a:r>
            <a:r>
              <a:rPr lang="en-US" baseline="0" dirty="0" smtClean="0"/>
              <a:t> study will benefit regional efforts towards the development of a model.  AIT agreed for cooperation and a dialogue on the subject will be initiated.</a:t>
            </a:r>
            <a:endParaRPr lang="en-US"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17</a:t>
            </a:fld>
            <a:endParaRPr lang="en-GB"/>
          </a:p>
        </p:txBody>
      </p:sp>
    </p:spTree>
    <p:extLst>
      <p:ext uri="{BB962C8B-B14F-4D97-AF65-F5344CB8AC3E}">
        <p14:creationId xmlns:p14="http://schemas.microsoft.com/office/powerpoint/2010/main" val="27257285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Regional initiatives in the form of Workshop</a:t>
            </a:r>
            <a:r>
              <a:rPr lang="en-US" baseline="0" dirty="0" smtClean="0"/>
              <a:t> and establishment of </a:t>
            </a:r>
            <a:r>
              <a:rPr lang="en-US" baseline="0" dirty="0" err="1" smtClean="0"/>
              <a:t>Ionospheric</a:t>
            </a:r>
            <a:r>
              <a:rPr lang="en-US" baseline="0" dirty="0" smtClean="0"/>
              <a:t> Studies Task Force have been taken up to address APANPIRG recommendation of characterizing </a:t>
            </a:r>
            <a:r>
              <a:rPr lang="en-US" baseline="0" dirty="0" err="1" smtClean="0"/>
              <a:t>iononsphere</a:t>
            </a:r>
            <a:r>
              <a:rPr lang="en-US" baseline="0" dirty="0" smtClean="0"/>
              <a:t> for the region and developing a regional model for SBAS and GBAS</a:t>
            </a:r>
          </a:p>
          <a:p>
            <a:endParaRPr lang="en-US" baseline="0" dirty="0" smtClean="0"/>
          </a:p>
          <a:p>
            <a:r>
              <a:rPr lang="en-US" baseline="0" dirty="0" err="1" smtClean="0"/>
              <a:t>Ionospheric</a:t>
            </a:r>
            <a:r>
              <a:rPr lang="en-US" baseline="0" dirty="0" smtClean="0"/>
              <a:t> Studies Task Force has already identified the tasks to be performed and identified task leads for each task</a:t>
            </a:r>
          </a:p>
          <a:p>
            <a:endParaRPr lang="en-US" baseline="0" dirty="0" smtClean="0"/>
          </a:p>
          <a:p>
            <a:r>
              <a:rPr lang="en-US" baseline="0" dirty="0" smtClean="0"/>
              <a:t>Many regional and international bodies have offered support the regional </a:t>
            </a:r>
            <a:r>
              <a:rPr lang="en-US" baseline="0" dirty="0" err="1" smtClean="0"/>
              <a:t>ionospherical</a:t>
            </a:r>
            <a:r>
              <a:rPr lang="en-US" baseline="0" dirty="0" smtClean="0"/>
              <a:t> studies initiatives and have offered to share data with the </a:t>
            </a:r>
            <a:r>
              <a:rPr lang="en-US" baseline="0" dirty="0" err="1" smtClean="0"/>
              <a:t>Ionospheric</a:t>
            </a:r>
            <a:r>
              <a:rPr lang="en-US" baseline="0" dirty="0" smtClean="0"/>
              <a:t> Studies Task Force.  Similarly, ICAO APAC Office is also actively contributing to other regional and international bodies and has been accepted as a significant resource by many such organizations.  </a:t>
            </a:r>
            <a:endParaRPr lang="en-US"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18</a:t>
            </a:fld>
            <a:endParaRPr lang="en-GB"/>
          </a:p>
        </p:txBody>
      </p:sp>
    </p:spTree>
    <p:extLst>
      <p:ext uri="{BB962C8B-B14F-4D97-AF65-F5344CB8AC3E}">
        <p14:creationId xmlns:p14="http://schemas.microsoft.com/office/powerpoint/2010/main" val="367918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APANPIRG/20 held from 7 to 11 September 2009 noted that characterization of ionosphere in the region will be a useful step in the implementation of GNSS and its applications including GBAS and SBAS.  The meeting, after reviewing the effects of ionosphere and solar activities on the performance of GNSS agreed with the need to conduct a study to establish regional characterization suitable for use in aeronautical systems. </a:t>
            </a:r>
          </a:p>
          <a:p>
            <a:endParaRPr lang="en-US" dirty="0" smtClean="0"/>
          </a:p>
          <a:p>
            <a:r>
              <a:rPr lang="en-US" dirty="0" smtClean="0"/>
              <a:t>Requirement</a:t>
            </a:r>
            <a:r>
              <a:rPr lang="en-US" baseline="0" dirty="0" smtClean="0"/>
              <a:t> of characterization of ionosphere came up for discussion once again in the Twenty First meeting of APANPIRG held from 6 to 9 September, 2010.  It was agreed that cooperative efforts in developing a standard </a:t>
            </a:r>
            <a:r>
              <a:rPr lang="en-US" baseline="0" dirty="0" err="1" smtClean="0"/>
              <a:t>ionospheric</a:t>
            </a:r>
            <a:r>
              <a:rPr lang="en-US" baseline="0" dirty="0" smtClean="0"/>
              <a:t> model for the region should be promoted to facilitate </a:t>
            </a:r>
            <a:r>
              <a:rPr lang="en-US" baseline="0" dirty="0" err="1" smtClean="0"/>
              <a:t>implementaion</a:t>
            </a:r>
            <a:r>
              <a:rPr lang="en-US" baseline="0" dirty="0" smtClean="0"/>
              <a:t> of GNSS.  After reviewing the information presented by the States on the subject, meeting invited Japan to provide the technical leadership with ICAO providing support for the development of a measurement campaign coordinated through the points of contact nominated by the States.</a:t>
            </a:r>
          </a:p>
          <a:p>
            <a:endParaRPr lang="en-US" baseline="0" dirty="0" smtClean="0"/>
          </a:p>
          <a:p>
            <a:r>
              <a:rPr lang="en-US" baseline="0" dirty="0" smtClean="0"/>
              <a:t>To progress the efforts towards collection, sharing and analysis of </a:t>
            </a:r>
            <a:r>
              <a:rPr lang="en-US" baseline="0" dirty="0" err="1" smtClean="0"/>
              <a:t>Ionospheric</a:t>
            </a:r>
            <a:r>
              <a:rPr lang="en-US" baseline="0" dirty="0" smtClean="0"/>
              <a:t> data a two day Workshop on </a:t>
            </a:r>
            <a:r>
              <a:rPr lang="en-US" i="1" baseline="0" dirty="0" err="1" smtClean="0"/>
              <a:t>Ionospheric</a:t>
            </a:r>
            <a:r>
              <a:rPr lang="en-US" i="1" baseline="0" dirty="0" smtClean="0"/>
              <a:t> Data Collection, Analysis and Sharing in Support of GNSS </a:t>
            </a:r>
            <a:r>
              <a:rPr lang="en-US" i="1" baseline="0" dirty="0" err="1" smtClean="0"/>
              <a:t>Implemenation</a:t>
            </a:r>
            <a:r>
              <a:rPr lang="en-US" i="1" baseline="0" dirty="0" smtClean="0"/>
              <a:t> </a:t>
            </a:r>
            <a:r>
              <a:rPr lang="en-US" i="0" baseline="0" dirty="0" smtClean="0"/>
              <a:t>was organized on 5 and 6 May 2011 in this office.  Dr. Susumu Saito, nominated expert from Japan was the facilitator.</a:t>
            </a:r>
            <a:endParaRPr lang="en-US"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2</a:t>
            </a:fld>
            <a:endParaRPr lang="en-GB"/>
          </a:p>
        </p:txBody>
      </p:sp>
    </p:spTree>
    <p:extLst>
      <p:ext uri="{BB962C8B-B14F-4D97-AF65-F5344CB8AC3E}">
        <p14:creationId xmlns:p14="http://schemas.microsoft.com/office/powerpoint/2010/main" val="311764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Two day</a:t>
            </a:r>
            <a:r>
              <a:rPr lang="en-US" baseline="0" dirty="0" smtClean="0"/>
              <a:t> Workshop on </a:t>
            </a:r>
            <a:r>
              <a:rPr lang="en-US" baseline="0" dirty="0" err="1" smtClean="0"/>
              <a:t>Ionospheric</a:t>
            </a:r>
            <a:r>
              <a:rPr lang="en-US" baseline="0" dirty="0" smtClean="0"/>
              <a:t> Data Collection, Analysis and Sharing in Support of GNSS Implementation was organized in this office on 5 and 6 May 2011was attended by 20 experts from 9 States and Administrations.  </a:t>
            </a:r>
          </a:p>
          <a:p>
            <a:endParaRPr lang="en-US" baseline="0" dirty="0" smtClean="0"/>
          </a:p>
          <a:p>
            <a:r>
              <a:rPr lang="en-US" baseline="0" dirty="0" smtClean="0"/>
              <a:t>Objectives of the Workshop were as follows:</a:t>
            </a:r>
          </a:p>
          <a:p>
            <a:pPr marL="228600" indent="-228600">
              <a:buAutoNum type="alphaLcParenR"/>
            </a:pPr>
            <a:r>
              <a:rPr lang="en-US" baseline="0" dirty="0" smtClean="0"/>
              <a:t>To enhance the understanding of </a:t>
            </a:r>
            <a:r>
              <a:rPr lang="en-US" baseline="0" dirty="0" err="1" smtClean="0"/>
              <a:t>ionospheric</a:t>
            </a:r>
            <a:r>
              <a:rPr lang="en-US" baseline="0" dirty="0" smtClean="0"/>
              <a:t> issues in GNSS operation</a:t>
            </a:r>
          </a:p>
          <a:p>
            <a:pPr marL="228600" indent="-228600">
              <a:buAutoNum type="alphaLcParenR"/>
            </a:pPr>
            <a:r>
              <a:rPr lang="en-US" baseline="0" dirty="0" smtClean="0"/>
              <a:t>To exchange information and experience gained on GNSS and ionosphere related activities by each Administration</a:t>
            </a:r>
          </a:p>
          <a:p>
            <a:pPr marL="228600" indent="-228600">
              <a:buAutoNum type="alphaLcParenR"/>
            </a:pPr>
            <a:r>
              <a:rPr lang="en-US" baseline="0" dirty="0" smtClean="0"/>
              <a:t>To understand the need to carry out </a:t>
            </a:r>
            <a:r>
              <a:rPr lang="en-US" baseline="0" dirty="0" err="1" smtClean="0"/>
              <a:t>ionospheric</a:t>
            </a:r>
            <a:r>
              <a:rPr lang="en-US" baseline="0" dirty="0" smtClean="0"/>
              <a:t> studies</a:t>
            </a:r>
          </a:p>
          <a:p>
            <a:pPr marL="228600" indent="-228600">
              <a:buAutoNum type="alphaLcParenR"/>
            </a:pPr>
            <a:r>
              <a:rPr lang="en-US" baseline="0" dirty="0" smtClean="0"/>
              <a:t>To discuss a common procedure for collecting </a:t>
            </a:r>
            <a:r>
              <a:rPr lang="en-US" baseline="0" dirty="0" err="1" smtClean="0"/>
              <a:t>ionospheric</a:t>
            </a:r>
            <a:r>
              <a:rPr lang="en-US" baseline="0" dirty="0" smtClean="0"/>
              <a:t> data by Administrations</a:t>
            </a:r>
          </a:p>
          <a:p>
            <a:pPr marL="228600" indent="-228600">
              <a:buAutoNum type="alphaLcParenR"/>
            </a:pPr>
            <a:r>
              <a:rPr lang="en-US" baseline="0" dirty="0" smtClean="0"/>
              <a:t>Ultimate outcome should be a standard </a:t>
            </a:r>
            <a:r>
              <a:rPr lang="en-US" baseline="0" dirty="0" err="1" smtClean="0"/>
              <a:t>ionospheric</a:t>
            </a:r>
            <a:r>
              <a:rPr lang="en-US" baseline="0" dirty="0" smtClean="0"/>
              <a:t> model for GNSS operations applicable throughout the region; and</a:t>
            </a:r>
          </a:p>
          <a:p>
            <a:pPr marL="228600" indent="-228600">
              <a:buAutoNum type="alphaLcParenR"/>
            </a:pPr>
            <a:r>
              <a:rPr lang="en-US" baseline="0" dirty="0" smtClean="0"/>
              <a:t>The final goal is to facilitate GNSS implementation in Asia and Pacific Regions by mitigating </a:t>
            </a:r>
            <a:r>
              <a:rPr lang="en-US" baseline="0" dirty="0" err="1" smtClean="0"/>
              <a:t>ionospheric</a:t>
            </a:r>
            <a:r>
              <a:rPr lang="en-US" baseline="0" dirty="0" smtClean="0"/>
              <a:t> issues.</a:t>
            </a:r>
            <a:endParaRPr lang="en-US"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3</a:t>
            </a:fld>
            <a:endParaRPr lang="en-GB"/>
          </a:p>
        </p:txBody>
      </p:sp>
    </p:spTree>
    <p:extLst>
      <p:ext uri="{BB962C8B-B14F-4D97-AF65-F5344CB8AC3E}">
        <p14:creationId xmlns:p14="http://schemas.microsoft.com/office/powerpoint/2010/main" val="1495609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228600" indent="-228600">
              <a:buAutoNum type="alphaUcParenR"/>
            </a:pPr>
            <a:r>
              <a:rPr lang="en-US" dirty="0" smtClean="0"/>
              <a:t>States</a:t>
            </a:r>
            <a:r>
              <a:rPr lang="en-US" baseline="0" dirty="0" smtClean="0"/>
              <a:t> were urged to coordinate with the relevant national organizations for sharing available GNSS data to facilitate characterization of ionosphere to support the implementation of GNSS applications for aviation.  Based on the recommendation made by the Workshop and endorsed by the 15</a:t>
            </a:r>
            <a:r>
              <a:rPr lang="en-US" baseline="30000" dirty="0" smtClean="0"/>
              <a:t>th</a:t>
            </a:r>
            <a:r>
              <a:rPr lang="en-US" baseline="0" dirty="0" smtClean="0"/>
              <a:t> meeting of CNS/MET Sub Group, APANPIRG adopted Conclusion 22/27 </a:t>
            </a:r>
          </a:p>
          <a:p>
            <a:pPr marL="0" indent="0">
              <a:buNone/>
            </a:pPr>
            <a:r>
              <a:rPr lang="en-US" baseline="0" dirty="0" smtClean="0"/>
              <a:t>	</a:t>
            </a:r>
            <a:r>
              <a:rPr lang="en-US" b="1" baseline="0" dirty="0" smtClean="0"/>
              <a:t>Conclusion 22/27 – Sharing of </a:t>
            </a:r>
            <a:r>
              <a:rPr lang="en-US" b="1" baseline="0" dirty="0" err="1" smtClean="0"/>
              <a:t>Ionospheric</a:t>
            </a:r>
            <a:r>
              <a:rPr lang="en-US" b="1" baseline="0" dirty="0" smtClean="0"/>
              <a:t> Data</a:t>
            </a:r>
          </a:p>
          <a:p>
            <a:pPr marL="0" indent="0">
              <a:buNone/>
            </a:pPr>
            <a:r>
              <a:rPr lang="en-US" b="1" baseline="0" dirty="0" smtClean="0"/>
              <a:t>	</a:t>
            </a:r>
            <a:r>
              <a:rPr lang="en-US" b="0" baseline="0" dirty="0" smtClean="0"/>
              <a:t>That, States be urged to coordinate with their relevant national organizations for sharing of available GNSS data with the relevant civil aviation agencies to facilitate characterization 	of ionosphere to support GNSS implementation in the region.</a:t>
            </a:r>
          </a:p>
          <a:p>
            <a:pPr marL="0" indent="0">
              <a:buNone/>
            </a:pPr>
            <a:endParaRPr lang="en-US" b="0" baseline="0" dirty="0" smtClean="0"/>
          </a:p>
          <a:p>
            <a:pPr marL="228600" indent="-228600">
              <a:buAutoNum type="alphaLcParenR" startAt="2"/>
            </a:pPr>
            <a:r>
              <a:rPr lang="en-US" b="0" baseline="0" dirty="0" smtClean="0"/>
              <a:t>A Task Force needs to be established with an objective to identify the need for Regional </a:t>
            </a:r>
            <a:r>
              <a:rPr lang="en-US" b="0" baseline="0" dirty="0" err="1" smtClean="0"/>
              <a:t>Ionospheric</a:t>
            </a:r>
            <a:r>
              <a:rPr lang="en-US" b="0" baseline="0" dirty="0" smtClean="0"/>
              <a:t> Threat Model for GBAS and SBAS and create them if required</a:t>
            </a:r>
          </a:p>
          <a:p>
            <a:pPr marL="228600" indent="-228600">
              <a:buAutoNum type="alphaLcParenR" startAt="2"/>
            </a:pPr>
            <a:r>
              <a:rPr lang="en-US" b="0" baseline="0" dirty="0" smtClean="0"/>
              <a:t>ICAO Regional Office should coordinate with APEC GIT for the initiatives being carried out for </a:t>
            </a:r>
            <a:r>
              <a:rPr lang="en-US" b="0" baseline="0" dirty="0" err="1" smtClean="0"/>
              <a:t>ionospheric</a:t>
            </a:r>
            <a:r>
              <a:rPr lang="en-US" b="0" baseline="0" dirty="0" smtClean="0"/>
              <a:t> data collection, analysis and sharing.  APEC Economies should requested to support this initiative by encouraging relevant agencies in each Economy to share GNSS data collected with the civil aviation community.  The proposal was taken up by ICAO APAC office in the Fifteenth and Sixteen meeting of APEC GIT and the results were very encouraging as will be reported subsequently in this presentation.  </a:t>
            </a:r>
          </a:p>
          <a:p>
            <a:pPr marL="228600" indent="-228600">
              <a:buAutoNum type="alphaLcParenR" startAt="2"/>
            </a:pPr>
            <a:r>
              <a:rPr lang="en-US" b="0" baseline="0" dirty="0" smtClean="0"/>
              <a:t>Japan was requested by the Workshop to design a Template for collecting the </a:t>
            </a:r>
            <a:r>
              <a:rPr lang="en-US" b="0" baseline="0" dirty="0" err="1" smtClean="0"/>
              <a:t>ionospheric</a:t>
            </a:r>
            <a:r>
              <a:rPr lang="en-US" b="0" baseline="0" dirty="0" smtClean="0"/>
              <a:t> data.  This Template was designed and was circulated by ICAO APAC Office through its State Letter T8/5.10, T8/5.11:AP083/11(CNS) dated 15 June 2011.</a:t>
            </a:r>
            <a:endParaRPr lang="en-US" baseline="0" dirty="0" smtClean="0"/>
          </a:p>
        </p:txBody>
      </p:sp>
      <p:sp>
        <p:nvSpPr>
          <p:cNvPr id="4" name="Slide Number Placeholder 3"/>
          <p:cNvSpPr>
            <a:spLocks noGrp="1"/>
          </p:cNvSpPr>
          <p:nvPr>
            <p:ph type="sldNum" sz="quarter" idx="10"/>
          </p:nvPr>
        </p:nvSpPr>
        <p:spPr/>
        <p:txBody>
          <a:bodyPr/>
          <a:lstStyle/>
          <a:p>
            <a:fld id="{F45D550C-52CF-4EDD-ABE6-64B9331ADC78}" type="slidenum">
              <a:rPr lang="en-GB" smtClean="0"/>
              <a:pPr/>
              <a:t>4</a:t>
            </a:fld>
            <a:endParaRPr lang="en-GB"/>
          </a:p>
        </p:txBody>
      </p:sp>
    </p:spTree>
    <p:extLst>
      <p:ext uri="{BB962C8B-B14F-4D97-AF65-F5344CB8AC3E}">
        <p14:creationId xmlns:p14="http://schemas.microsoft.com/office/powerpoint/2010/main" val="1891367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Based on the Workshop</a:t>
            </a:r>
            <a:r>
              <a:rPr lang="en-US" baseline="0" dirty="0" smtClean="0"/>
              <a:t> recommendation, Fifteenth meeting of CNS/MET Sub Group of APANPIRG established </a:t>
            </a:r>
            <a:r>
              <a:rPr lang="en-US" baseline="0" dirty="0" err="1" smtClean="0"/>
              <a:t>Ionospheric</a:t>
            </a:r>
            <a:r>
              <a:rPr lang="en-US" baseline="0" dirty="0" smtClean="0"/>
              <a:t> Studies Task Force and the first meeting of the Task Force was held in Tokyo, Japan from 27 to 29 February this year hosted by Japan Civil Aviation Bureau.  The meeting was inaugurated by Mr. </a:t>
            </a:r>
            <a:r>
              <a:rPr lang="en-US" baseline="0" dirty="0" err="1" smtClean="0"/>
              <a:t>Takafumi</a:t>
            </a:r>
            <a:r>
              <a:rPr lang="en-US" baseline="0" dirty="0" smtClean="0"/>
              <a:t> Nakada, Director CNS Planning Japan Civil Aviation Bureau and was attended by 30 participants from 9 States and Administrations.  </a:t>
            </a:r>
          </a:p>
          <a:p>
            <a:endParaRPr lang="en-US" baseline="0" dirty="0" smtClean="0"/>
          </a:p>
          <a:p>
            <a:r>
              <a:rPr lang="en-US" baseline="0" dirty="0" smtClean="0"/>
              <a:t>Dr. Susumu Saito from Electronic Navigation Research Institute of Japan was elected as the Chairman of the Task Force with the support from Singapore, India and Hong Kong China,</a:t>
            </a:r>
          </a:p>
          <a:p>
            <a:endParaRPr lang="en-US" baseline="0" dirty="0" smtClean="0"/>
          </a:p>
          <a:p>
            <a:r>
              <a:rPr lang="en-US" baseline="0" dirty="0" smtClean="0"/>
              <a:t>Participating States provide information about the status of data collection in their States.  State presentations also included significant works that was being carried out their national agencies.  </a:t>
            </a:r>
          </a:p>
          <a:p>
            <a:endParaRPr lang="en-US" baseline="0" dirty="0" smtClean="0"/>
          </a:p>
          <a:p>
            <a:r>
              <a:rPr lang="en-US" baseline="0" dirty="0" smtClean="0"/>
              <a:t>Restrictions on using the shared data were discussed in detail and it was agreed that the shared data should be used for the purpose of development of </a:t>
            </a:r>
            <a:r>
              <a:rPr lang="en-US" baseline="0" dirty="0" err="1" smtClean="0"/>
              <a:t>ionospheric</a:t>
            </a:r>
            <a:r>
              <a:rPr lang="en-US" baseline="0" dirty="0" smtClean="0"/>
              <a:t> model in Asia and Pacific Region for the satellite based navigation purposes only.  A Decision was adopted by the Task Force on this issue:</a:t>
            </a:r>
          </a:p>
          <a:p>
            <a:r>
              <a:rPr lang="en-US" baseline="0" dirty="0" smtClean="0"/>
              <a:t>	</a:t>
            </a:r>
            <a:r>
              <a:rPr lang="en-US" b="1" baseline="0" dirty="0" smtClean="0"/>
              <a:t>Decision 1/1 – Agreement on use of Shared Data</a:t>
            </a:r>
          </a:p>
          <a:p>
            <a:r>
              <a:rPr lang="en-US" b="1" baseline="0" dirty="0" smtClean="0"/>
              <a:t>	</a:t>
            </a:r>
            <a:r>
              <a:rPr lang="en-US" b="0" baseline="0" dirty="0" smtClean="0"/>
              <a:t>That, the shared data should only be used for the study and development of </a:t>
            </a:r>
            <a:r>
              <a:rPr lang="en-US" b="0" baseline="0" dirty="0" err="1" smtClean="0"/>
              <a:t>ionospheric</a:t>
            </a:r>
            <a:r>
              <a:rPr lang="en-US" b="0" baseline="0" dirty="0" smtClean="0"/>
              <a:t> model in the Asia/Pacific Region for the purpose of satellite based air navigation.</a:t>
            </a:r>
            <a:endParaRPr lang="en-US" baseline="0" dirty="0" smtClean="0"/>
          </a:p>
          <a:p>
            <a:endParaRPr lang="en-US" dirty="0" smtClean="0"/>
          </a:p>
          <a:p>
            <a:r>
              <a:rPr lang="en-US" dirty="0" smtClean="0"/>
              <a:t>Data</a:t>
            </a:r>
            <a:r>
              <a:rPr lang="en-US" baseline="0" dirty="0" smtClean="0"/>
              <a:t> in the prescribed Template circulated through ICAO APAC Office State Letter of June, 2011 was presented by India, USA, Singapore, Japan, Hong Kong China, Thailand and Australia.  Information provided by the States was then compiled into a single table and was included as an Attachment to the meeting report. </a:t>
            </a:r>
            <a:endParaRPr lang="en-US"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5</a:t>
            </a:fld>
            <a:endParaRPr lang="en-GB"/>
          </a:p>
        </p:txBody>
      </p:sp>
    </p:spTree>
    <p:extLst>
      <p:ext uri="{BB962C8B-B14F-4D97-AF65-F5344CB8AC3E}">
        <p14:creationId xmlns:p14="http://schemas.microsoft.com/office/powerpoint/2010/main" val="852801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Meeting was informed that for the equatorial region, the CONUS model may not be appropriate for</a:t>
            </a:r>
            <a:r>
              <a:rPr lang="en-US" baseline="0" dirty="0" smtClean="0"/>
              <a:t> GBAS, as this model was developed specifically for the mid latitudes.  CONUS was not designed to work for very steep TEC gradients observed in the mid latitude region.  ROK and Australia informed that they were not facing significant plasma bubbles over their territories and hence the CONUS model may work for their airspace.  </a:t>
            </a:r>
          </a:p>
          <a:p>
            <a:endParaRPr lang="en-US" baseline="0" dirty="0" smtClean="0"/>
          </a:p>
          <a:p>
            <a:r>
              <a:rPr lang="en-US" baseline="0" dirty="0" smtClean="0"/>
              <a:t>Guidelines for data collection will be developed by the Task Lead for the Data Collection Task and it will be circulated to all the Task Force members.  </a:t>
            </a:r>
          </a:p>
          <a:p>
            <a:endParaRPr lang="en-US" baseline="0" dirty="0" smtClean="0"/>
          </a:p>
          <a:p>
            <a:r>
              <a:rPr lang="en-US" baseline="0" dirty="0" smtClean="0"/>
              <a:t>Task Force decided that a mechanism for sharing data in the data archive should be worked out.  </a:t>
            </a:r>
          </a:p>
          <a:p>
            <a:endParaRPr lang="en-US" baseline="0" dirty="0" smtClean="0"/>
          </a:p>
          <a:p>
            <a:r>
              <a:rPr lang="en-US" baseline="0" dirty="0" smtClean="0"/>
              <a:t>It was observed that there are some States and Administrations in the region, whose some national organizations were collecting </a:t>
            </a:r>
            <a:r>
              <a:rPr lang="en-US" baseline="0" dirty="0" err="1" smtClean="0"/>
              <a:t>ionospheric</a:t>
            </a:r>
            <a:r>
              <a:rPr lang="en-US" baseline="0" dirty="0" smtClean="0"/>
              <a:t> data.  It was decided that CNS/MET Sub Group be requested to consider urging such States to coordinate with their national </a:t>
            </a:r>
            <a:r>
              <a:rPr lang="en-US" baseline="0" dirty="0" err="1" smtClean="0"/>
              <a:t>organizaions</a:t>
            </a:r>
            <a:r>
              <a:rPr lang="en-US" baseline="0" dirty="0" smtClean="0"/>
              <a:t> to share </a:t>
            </a:r>
            <a:r>
              <a:rPr lang="en-US" baseline="0" dirty="0" err="1" smtClean="0"/>
              <a:t>ionospheric</a:t>
            </a:r>
            <a:r>
              <a:rPr lang="en-US" baseline="0" dirty="0" smtClean="0"/>
              <a:t> data from their national resources.  Following draft Conclusion was developed by the meeting</a:t>
            </a:r>
          </a:p>
          <a:p>
            <a:endParaRPr lang="en-US" baseline="0" dirty="0" smtClean="0"/>
          </a:p>
          <a:p>
            <a:r>
              <a:rPr lang="en-US" b="1" baseline="0" dirty="0" smtClean="0"/>
              <a:t>Draft Conclusion 1/3:  Sharing of </a:t>
            </a:r>
            <a:r>
              <a:rPr lang="en-US" b="1" baseline="0" dirty="0" err="1" smtClean="0"/>
              <a:t>ionospheric</a:t>
            </a:r>
            <a:r>
              <a:rPr lang="en-US" b="1" baseline="0" dirty="0" smtClean="0"/>
              <a:t> data</a:t>
            </a:r>
          </a:p>
          <a:p>
            <a:r>
              <a:rPr lang="en-US" b="0" baseline="0" dirty="0" smtClean="0"/>
              <a:t>That, the States which </a:t>
            </a:r>
            <a:r>
              <a:rPr lang="en-US" b="0" baseline="0" dirty="0" err="1" smtClean="0"/>
              <a:t>ae</a:t>
            </a:r>
            <a:r>
              <a:rPr lang="en-US" b="0" baseline="0" dirty="0" smtClean="0"/>
              <a:t> not participating in the </a:t>
            </a:r>
            <a:r>
              <a:rPr lang="en-US" b="0" baseline="0" dirty="0" err="1" smtClean="0"/>
              <a:t>Ionospheric</a:t>
            </a:r>
            <a:r>
              <a:rPr lang="en-US" b="0" baseline="0" dirty="0" smtClean="0"/>
              <a:t> Studies Task Force be urged to share </a:t>
            </a:r>
            <a:r>
              <a:rPr lang="en-US" b="0" baseline="0" dirty="0" err="1" smtClean="0"/>
              <a:t>ionospheric</a:t>
            </a:r>
            <a:r>
              <a:rPr lang="en-US" b="0" baseline="0" dirty="0" smtClean="0"/>
              <a:t> data from their national sources with the Task Force to support development of regional </a:t>
            </a:r>
            <a:r>
              <a:rPr lang="en-US" b="0" baseline="0" dirty="0" err="1" smtClean="0"/>
              <a:t>ionospheric</a:t>
            </a:r>
            <a:r>
              <a:rPr lang="en-US" b="0" baseline="0" dirty="0" smtClean="0"/>
              <a:t> models for GBAS and SBAS</a:t>
            </a:r>
            <a:endParaRPr lang="en-US" b="0"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6</a:t>
            </a:fld>
            <a:endParaRPr lang="en-GB"/>
          </a:p>
        </p:txBody>
      </p:sp>
    </p:spTree>
    <p:extLst>
      <p:ext uri="{BB962C8B-B14F-4D97-AF65-F5344CB8AC3E}">
        <p14:creationId xmlns:p14="http://schemas.microsoft.com/office/powerpoint/2010/main" val="2779573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a:t>
            </a:r>
            <a:r>
              <a:rPr lang="en-US" baseline="0" dirty="0" smtClean="0"/>
              <a:t> on the information provided in a proposal to identify sub groups for different tasks, meeting developed a list of the tasks required to be completed for meeting the objectives of the Task Force and assigned Task Leads to all these tasks.  It was decided that the tasks leads will communicate through internet and will work in coordination with each other.  It was also agreed that the Task Leads will keep other members of the Task Force informed about the significant developments in their Tasks.  </a:t>
            </a:r>
          </a:p>
          <a:p>
            <a:endParaRPr lang="en-US" baseline="0" dirty="0" smtClean="0"/>
          </a:p>
          <a:p>
            <a:r>
              <a:rPr lang="en-US" baseline="0" dirty="0" smtClean="0"/>
              <a:t>Participants are invited to contribute to the regional efforts and may like to contact the Task Leads for the Specific Tasks in case they some suggestions.  Task Leads address and contact details are available in the List of Participants for the First </a:t>
            </a:r>
            <a:r>
              <a:rPr lang="en-US" baseline="0" dirty="0" err="1" smtClean="0"/>
              <a:t>Ionospheric</a:t>
            </a:r>
            <a:r>
              <a:rPr lang="en-US" baseline="0" dirty="0" smtClean="0"/>
              <a:t> Studies Task Force meeting which can be access on the </a:t>
            </a:r>
            <a:r>
              <a:rPr lang="en-US" baseline="0" smtClean="0"/>
              <a:t>website mentioned.</a:t>
            </a:r>
            <a:endParaRPr lang="en-US"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7</a:t>
            </a:fld>
            <a:endParaRPr lang="en-GB"/>
          </a:p>
        </p:txBody>
      </p:sp>
    </p:spTree>
    <p:extLst>
      <p:ext uri="{BB962C8B-B14F-4D97-AF65-F5344CB8AC3E}">
        <p14:creationId xmlns:p14="http://schemas.microsoft.com/office/powerpoint/2010/main" val="6690364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Sixteenth meeting of the Asia Pacific Economic Cooperation (APEC) GNSS Implementation Team was held in Bangkok</a:t>
            </a:r>
            <a:r>
              <a:rPr lang="en-US" baseline="0" dirty="0" smtClean="0"/>
              <a:t> from 15 to 17 February 2012.  The meeting was hosted by Aeronautical Radio of Thailand or AEROTHAI.   Meeting was attended by 24 experts from 8 APEC Member Economies, 1 International Organization and 2 Industrial Organizations.</a:t>
            </a:r>
          </a:p>
          <a:p>
            <a:endParaRPr lang="en-US" baseline="0" dirty="0" smtClean="0"/>
          </a:p>
          <a:p>
            <a:r>
              <a:rPr lang="en-US" baseline="0" dirty="0" smtClean="0"/>
              <a:t>Meeting reviewed two concept proposals and project report.</a:t>
            </a:r>
          </a:p>
          <a:p>
            <a:endParaRPr lang="en-US" baseline="0" dirty="0" smtClean="0"/>
          </a:p>
          <a:p>
            <a:r>
              <a:rPr lang="en-US" baseline="0" dirty="0" smtClean="0"/>
              <a:t>The first one presented by the United States was on </a:t>
            </a:r>
            <a:r>
              <a:rPr lang="en-US" i="1" baseline="0" dirty="0" smtClean="0"/>
              <a:t>Performance Based Navigation Regulatory Review and Evaluation Visit Program (PBNRREVP).  </a:t>
            </a:r>
            <a:r>
              <a:rPr lang="en-US" i="0" baseline="0" dirty="0" smtClean="0"/>
              <a:t>The goal of this project is to assist Economies in the development of PBN by developing basic PBN regulatory training guidelines and presenting these guides to three host Economies.  The two Economies identified were Malaysia and Philippines.  The project has been proposed to APEC for funding and an RFP has now been approved by the APEC Secretariat.  Process for selection of a contractor will start soon.  </a:t>
            </a:r>
          </a:p>
          <a:p>
            <a:endParaRPr lang="en-US" i="0" baseline="0" dirty="0" smtClean="0"/>
          </a:p>
          <a:p>
            <a:r>
              <a:rPr lang="en-US" i="0" baseline="0" dirty="0" smtClean="0"/>
              <a:t>Multi GNSS Asia was established last year to promote demonstration campaign activities and the participation from the organizations related to GNSS application will be welcomed to join MGA.  Detailed information about MGA are available on the website www.multignss.asia.  APEC project “the application demonstration for surface transportation in urban canyon in Asia Mega Cities” was introduced to the meeting.   </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8</a:t>
            </a:fld>
            <a:endParaRPr lang="en-GB"/>
          </a:p>
        </p:txBody>
      </p:sp>
    </p:spTree>
    <p:extLst>
      <p:ext uri="{BB962C8B-B14F-4D97-AF65-F5344CB8AC3E}">
        <p14:creationId xmlns:p14="http://schemas.microsoft.com/office/powerpoint/2010/main" val="2911037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ICAO APAC Office made a presentation Updates</a:t>
            </a:r>
            <a:r>
              <a:rPr lang="en-US" baseline="0" dirty="0" smtClean="0"/>
              <a:t> on GNSS Implementation, ICAO APAC Region.  As was mentioned in an earlier slide, Workshop held in 2011 had recommended that ICAO APAC Office should take up with APEC GIT, their support for the regional initiative in the characterization of ionosphere in the region.  APEC GIT has collected an extensive amount of GPS data in their Test-Bed project.  In response to a request made by ICAO APAC Office, through its presentation, APEC GIT agreed to share this data with the </a:t>
            </a:r>
            <a:r>
              <a:rPr lang="en-US" baseline="0" dirty="0" err="1" smtClean="0"/>
              <a:t>Ionospheric</a:t>
            </a:r>
            <a:r>
              <a:rPr lang="en-US" baseline="0" dirty="0" smtClean="0"/>
              <a:t> Studies Task Force.  Further coordination between the Task Force and APEC GIT, through the offices of Co-chairs will be established.</a:t>
            </a:r>
            <a:endParaRPr lang="en-US"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9</a:t>
            </a:fld>
            <a:endParaRPr lang="en-GB"/>
          </a:p>
        </p:txBody>
      </p:sp>
    </p:spTree>
    <p:extLst>
      <p:ext uri="{BB962C8B-B14F-4D97-AF65-F5344CB8AC3E}">
        <p14:creationId xmlns:p14="http://schemas.microsoft.com/office/powerpoint/2010/main" val="11666891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91" name="Picture 190"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Title 1"/>
          <p:cNvSpPr>
            <a:spLocks noGrp="1"/>
          </p:cNvSpPr>
          <p:nvPr>
            <p:ph type="ctrTitle"/>
          </p:nvPr>
        </p:nvSpPr>
        <p:spPr>
          <a:xfrm>
            <a:off x="685800" y="2130425"/>
            <a:ext cx="7772400" cy="1470025"/>
          </a:xfrm>
        </p:spPr>
        <p:txBody>
          <a:bodyPr lIns="45720" rIns="45720"/>
          <a:lstStyle>
            <a:lvl1pPr marL="0" algn="ctr">
              <a:defRPr>
                <a:solidFill>
                  <a:srgbClr val="00153E"/>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95724"/>
            <a:ext cx="6400800" cy="2200275"/>
          </a:xfrm>
        </p:spPr>
        <p:txBody>
          <a:bodyPr/>
          <a:lstStyle>
            <a:lvl1pPr marL="0" indent="0" algn="ctr">
              <a:buNone/>
              <a:defRPr>
                <a:solidFill>
                  <a:srgbClr val="00153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noFill/>
        </p:spPr>
        <p:txBody>
          <a:bodyPr/>
          <a:lstStyle/>
          <a:p>
            <a:r>
              <a:rPr lang="en-US" smtClean="0"/>
              <a:t>6/92010</a:t>
            </a:r>
            <a:endParaRPr lang="en-US"/>
          </a:p>
        </p:txBody>
      </p:sp>
      <p:sp>
        <p:nvSpPr>
          <p:cNvPr id="5" name="Footer Placeholder 4"/>
          <p:cNvSpPr>
            <a:spLocks noGrp="1"/>
          </p:cNvSpPr>
          <p:nvPr>
            <p:ph type="ftr" sz="quarter" idx="11"/>
          </p:nvPr>
        </p:nvSpPr>
        <p:spPr>
          <a:noFill/>
        </p:spPr>
        <p:txBody>
          <a:bodyPr/>
          <a:lstStyle/>
          <a:p>
            <a:r>
              <a:rPr lang="en-US" smtClean="0"/>
              <a:t>Project title (Insert, Header &amp; Footer)</a:t>
            </a:r>
            <a:endParaRPr lang="en-US"/>
          </a:p>
        </p:txBody>
      </p:sp>
      <p:grpSp>
        <p:nvGrpSpPr>
          <p:cNvPr id="7" name="Group 2"/>
          <p:cNvGrpSpPr>
            <a:grpSpLocks noChangeAspect="1"/>
          </p:cNvGrpSpPr>
          <p:nvPr userDrawn="1"/>
        </p:nvGrpSpPr>
        <p:grpSpPr bwMode="auto">
          <a:xfrm>
            <a:off x="3657600" y="123825"/>
            <a:ext cx="1828800" cy="1498600"/>
            <a:chOff x="240" y="144"/>
            <a:chExt cx="1296" cy="1062"/>
          </a:xfrm>
        </p:grpSpPr>
        <p:sp>
          <p:nvSpPr>
            <p:cNvPr id="8"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solidFill>
              <a:srgbClr val="FFFFFF"/>
            </a:solidFill>
            <a:ln w="9525">
              <a:noFill/>
              <a:round/>
              <a:headEnd/>
              <a:tailEnd/>
            </a:ln>
          </p:spPr>
          <p:txBody>
            <a:bodyPr/>
            <a:lstStyle/>
            <a:p>
              <a:endParaRPr lang="en-US"/>
            </a:p>
          </p:txBody>
        </p:sp>
        <p:sp>
          <p:nvSpPr>
            <p:cNvPr id="9"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solidFill>
              <a:srgbClr val="FFFFFF"/>
            </a:solidFill>
            <a:ln w="9525">
              <a:noFill/>
              <a:round/>
              <a:headEnd/>
              <a:tailEnd/>
            </a:ln>
          </p:spPr>
          <p:txBody>
            <a:bodyPr/>
            <a:lstStyle/>
            <a:p>
              <a:endParaRPr lang="en-US"/>
            </a:p>
          </p:txBody>
        </p:sp>
        <p:sp>
          <p:nvSpPr>
            <p:cNvPr id="10"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solidFill>
              <a:srgbClr val="FFFFFF"/>
            </a:solidFill>
            <a:ln w="9525">
              <a:noFill/>
              <a:round/>
              <a:headEnd/>
              <a:tailEnd/>
            </a:ln>
          </p:spPr>
          <p:txBody>
            <a:bodyPr/>
            <a:lstStyle/>
            <a:p>
              <a:endParaRPr lang="en-US"/>
            </a:p>
          </p:txBody>
        </p:sp>
        <p:sp>
          <p:nvSpPr>
            <p:cNvPr id="11"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solidFill>
              <a:srgbClr val="FFFFFF"/>
            </a:solidFill>
            <a:ln w="9525">
              <a:noFill/>
              <a:round/>
              <a:headEnd/>
              <a:tailEnd/>
            </a:ln>
          </p:spPr>
          <p:txBody>
            <a:bodyPr/>
            <a:lstStyle/>
            <a:p>
              <a:endParaRPr lang="en-US"/>
            </a:p>
          </p:txBody>
        </p:sp>
        <p:sp>
          <p:nvSpPr>
            <p:cNvPr id="12"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solidFill>
              <a:srgbClr val="FFFFFF"/>
            </a:solidFill>
            <a:ln w="9525">
              <a:noFill/>
              <a:round/>
              <a:headEnd/>
              <a:tailEnd/>
            </a:ln>
          </p:spPr>
          <p:txBody>
            <a:bodyPr/>
            <a:lstStyle/>
            <a:p>
              <a:endParaRPr lang="en-US"/>
            </a:p>
          </p:txBody>
        </p:sp>
        <p:sp>
          <p:nvSpPr>
            <p:cNvPr id="13"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solidFill>
              <a:srgbClr val="FFFFFF"/>
            </a:solidFill>
            <a:ln w="9525">
              <a:noFill/>
              <a:round/>
              <a:headEnd/>
              <a:tailEnd/>
            </a:ln>
          </p:spPr>
          <p:txBody>
            <a:bodyPr/>
            <a:lstStyle/>
            <a:p>
              <a:endParaRPr lang="en-US"/>
            </a:p>
          </p:txBody>
        </p:sp>
        <p:sp>
          <p:nvSpPr>
            <p:cNvPr id="14"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solidFill>
              <a:srgbClr val="FFFFFF"/>
            </a:solidFill>
            <a:ln w="9525">
              <a:noFill/>
              <a:round/>
              <a:headEnd/>
              <a:tailEnd/>
            </a:ln>
          </p:spPr>
          <p:txBody>
            <a:bodyPr/>
            <a:lstStyle/>
            <a:p>
              <a:endParaRPr lang="en-US"/>
            </a:p>
          </p:txBody>
        </p:sp>
        <p:sp>
          <p:nvSpPr>
            <p:cNvPr id="15"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solidFill>
              <a:srgbClr val="FFFFFF"/>
            </a:solidFill>
            <a:ln w="9525">
              <a:noFill/>
              <a:round/>
              <a:headEnd/>
              <a:tailEnd/>
            </a:ln>
          </p:spPr>
          <p:txBody>
            <a:bodyPr/>
            <a:lstStyle/>
            <a:p>
              <a:endParaRPr lang="en-US"/>
            </a:p>
          </p:txBody>
        </p:sp>
        <p:sp>
          <p:nvSpPr>
            <p:cNvPr id="16"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solidFill>
              <a:srgbClr val="FFFFFF"/>
            </a:solidFill>
            <a:ln w="9525">
              <a:noFill/>
              <a:round/>
              <a:headEnd/>
              <a:tailEnd/>
            </a:ln>
          </p:spPr>
          <p:txBody>
            <a:bodyPr/>
            <a:lstStyle/>
            <a:p>
              <a:endParaRPr lang="en-US"/>
            </a:p>
          </p:txBody>
        </p:sp>
        <p:sp>
          <p:nvSpPr>
            <p:cNvPr id="17"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solidFill>
              <a:srgbClr val="FFFFFF"/>
            </a:solidFill>
            <a:ln w="9525">
              <a:noFill/>
              <a:round/>
              <a:headEnd/>
              <a:tailEnd/>
            </a:ln>
          </p:spPr>
          <p:txBody>
            <a:bodyPr/>
            <a:lstStyle/>
            <a:p>
              <a:endParaRPr lang="en-US"/>
            </a:p>
          </p:txBody>
        </p:sp>
        <p:sp>
          <p:nvSpPr>
            <p:cNvPr id="18"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solidFill>
              <a:srgbClr val="FFFFFF"/>
            </a:solidFill>
            <a:ln w="9525">
              <a:noFill/>
              <a:round/>
              <a:headEnd/>
              <a:tailEnd/>
            </a:ln>
          </p:spPr>
          <p:txBody>
            <a:bodyPr/>
            <a:lstStyle/>
            <a:p>
              <a:endParaRPr lang="en-US"/>
            </a:p>
          </p:txBody>
        </p:sp>
        <p:sp>
          <p:nvSpPr>
            <p:cNvPr id="19"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solidFill>
              <a:srgbClr val="FFFFFF"/>
            </a:solidFill>
            <a:ln w="9525">
              <a:noFill/>
              <a:round/>
              <a:headEnd/>
              <a:tailEnd/>
            </a:ln>
          </p:spPr>
          <p:txBody>
            <a:bodyPr/>
            <a:lstStyle/>
            <a:p>
              <a:endParaRPr lang="en-US"/>
            </a:p>
          </p:txBody>
        </p:sp>
        <p:sp>
          <p:nvSpPr>
            <p:cNvPr id="20"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solidFill>
              <a:srgbClr val="FFFFFF"/>
            </a:solidFill>
            <a:ln w="9525">
              <a:noFill/>
              <a:round/>
              <a:headEnd/>
              <a:tailEnd/>
            </a:ln>
          </p:spPr>
          <p:txBody>
            <a:bodyPr/>
            <a:lstStyle/>
            <a:p>
              <a:endParaRPr lang="en-US"/>
            </a:p>
          </p:txBody>
        </p:sp>
        <p:sp>
          <p:nvSpPr>
            <p:cNvPr id="21"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solidFill>
              <a:srgbClr val="FFFFFF"/>
            </a:solidFill>
            <a:ln w="9525">
              <a:noFill/>
              <a:round/>
              <a:headEnd/>
              <a:tailEnd/>
            </a:ln>
          </p:spPr>
          <p:txBody>
            <a:bodyPr/>
            <a:lstStyle/>
            <a:p>
              <a:endParaRPr lang="en-US"/>
            </a:p>
          </p:txBody>
        </p:sp>
        <p:sp>
          <p:nvSpPr>
            <p:cNvPr id="22"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solidFill>
              <a:srgbClr val="FFFFFF"/>
            </a:solidFill>
            <a:ln w="9525">
              <a:noFill/>
              <a:round/>
              <a:headEnd/>
              <a:tailEnd/>
            </a:ln>
          </p:spPr>
          <p:txBody>
            <a:bodyPr/>
            <a:lstStyle/>
            <a:p>
              <a:endParaRPr lang="en-US"/>
            </a:p>
          </p:txBody>
        </p:sp>
        <p:sp>
          <p:nvSpPr>
            <p:cNvPr id="23"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solidFill>
              <a:srgbClr val="FFFFFF"/>
            </a:solidFill>
            <a:ln w="9525">
              <a:noFill/>
              <a:round/>
              <a:headEnd/>
              <a:tailEnd/>
            </a:ln>
          </p:spPr>
          <p:txBody>
            <a:bodyPr/>
            <a:lstStyle/>
            <a:p>
              <a:endParaRPr lang="en-US"/>
            </a:p>
          </p:txBody>
        </p:sp>
        <p:sp>
          <p:nvSpPr>
            <p:cNvPr id="24"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solidFill>
              <a:srgbClr val="FFFFFF"/>
            </a:solidFill>
            <a:ln w="9525">
              <a:noFill/>
              <a:round/>
              <a:headEnd/>
              <a:tailEnd/>
            </a:ln>
          </p:spPr>
          <p:txBody>
            <a:bodyPr/>
            <a:lstStyle/>
            <a:p>
              <a:endParaRPr lang="en-US"/>
            </a:p>
          </p:txBody>
        </p:sp>
        <p:sp>
          <p:nvSpPr>
            <p:cNvPr id="25"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solidFill>
              <a:srgbClr val="FFFFFF"/>
            </a:solidFill>
            <a:ln w="9525">
              <a:noFill/>
              <a:round/>
              <a:headEnd/>
              <a:tailEnd/>
            </a:ln>
          </p:spPr>
          <p:txBody>
            <a:bodyPr/>
            <a:lstStyle/>
            <a:p>
              <a:endParaRPr lang="en-US"/>
            </a:p>
          </p:txBody>
        </p:sp>
        <p:sp>
          <p:nvSpPr>
            <p:cNvPr id="26"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solidFill>
              <a:srgbClr val="FFFFFF"/>
            </a:solidFill>
            <a:ln w="9525">
              <a:noFill/>
              <a:round/>
              <a:headEnd/>
              <a:tailEnd/>
            </a:ln>
          </p:spPr>
          <p:txBody>
            <a:bodyPr/>
            <a:lstStyle/>
            <a:p>
              <a:endParaRPr lang="en-US"/>
            </a:p>
          </p:txBody>
        </p:sp>
        <p:sp>
          <p:nvSpPr>
            <p:cNvPr id="27"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solidFill>
              <a:srgbClr val="FFFFFF"/>
            </a:solidFill>
            <a:ln w="9525">
              <a:noFill/>
              <a:round/>
              <a:headEnd/>
              <a:tailEnd/>
            </a:ln>
          </p:spPr>
          <p:txBody>
            <a:bodyPr/>
            <a:lstStyle/>
            <a:p>
              <a:endParaRPr lang="en-US"/>
            </a:p>
          </p:txBody>
        </p:sp>
        <p:sp>
          <p:nvSpPr>
            <p:cNvPr id="28"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solidFill>
              <a:srgbClr val="FFFFFF"/>
            </a:solidFill>
            <a:ln w="9525">
              <a:noFill/>
              <a:round/>
              <a:headEnd/>
              <a:tailEnd/>
            </a:ln>
          </p:spPr>
          <p:txBody>
            <a:bodyPr/>
            <a:lstStyle/>
            <a:p>
              <a:endParaRPr lang="en-US"/>
            </a:p>
          </p:txBody>
        </p:sp>
        <p:sp>
          <p:nvSpPr>
            <p:cNvPr id="29"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solidFill>
              <a:srgbClr val="FFFFFF"/>
            </a:solidFill>
            <a:ln w="9525">
              <a:noFill/>
              <a:round/>
              <a:headEnd/>
              <a:tailEnd/>
            </a:ln>
          </p:spPr>
          <p:txBody>
            <a:bodyPr/>
            <a:lstStyle/>
            <a:p>
              <a:endParaRPr lang="en-US"/>
            </a:p>
          </p:txBody>
        </p:sp>
        <p:sp>
          <p:nvSpPr>
            <p:cNvPr id="30"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solidFill>
              <a:srgbClr val="FFFFFF"/>
            </a:solidFill>
            <a:ln w="9525">
              <a:noFill/>
              <a:round/>
              <a:headEnd/>
              <a:tailEnd/>
            </a:ln>
          </p:spPr>
          <p:txBody>
            <a:bodyPr/>
            <a:lstStyle/>
            <a:p>
              <a:endParaRPr lang="en-US"/>
            </a:p>
          </p:txBody>
        </p:sp>
        <p:sp>
          <p:nvSpPr>
            <p:cNvPr id="31"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solidFill>
              <a:srgbClr val="FFFFFF"/>
            </a:solidFill>
            <a:ln w="9525">
              <a:noFill/>
              <a:round/>
              <a:headEnd/>
              <a:tailEnd/>
            </a:ln>
          </p:spPr>
          <p:txBody>
            <a:bodyPr/>
            <a:lstStyle/>
            <a:p>
              <a:endParaRPr lang="en-US"/>
            </a:p>
          </p:txBody>
        </p:sp>
        <p:sp>
          <p:nvSpPr>
            <p:cNvPr id="32"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solidFill>
              <a:srgbClr val="FFFFFF"/>
            </a:solidFill>
            <a:ln w="9525">
              <a:noFill/>
              <a:round/>
              <a:headEnd/>
              <a:tailEnd/>
            </a:ln>
          </p:spPr>
          <p:txBody>
            <a:bodyPr/>
            <a:lstStyle/>
            <a:p>
              <a:endParaRPr lang="en-US"/>
            </a:p>
          </p:txBody>
        </p:sp>
        <p:sp>
          <p:nvSpPr>
            <p:cNvPr id="33"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solidFill>
              <a:srgbClr val="FFFFFF"/>
            </a:solidFill>
            <a:ln w="9525">
              <a:noFill/>
              <a:round/>
              <a:headEnd/>
              <a:tailEnd/>
            </a:ln>
          </p:spPr>
          <p:txBody>
            <a:bodyPr/>
            <a:lstStyle/>
            <a:p>
              <a:endParaRPr lang="en-US"/>
            </a:p>
          </p:txBody>
        </p:sp>
        <p:sp>
          <p:nvSpPr>
            <p:cNvPr id="34"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solidFill>
              <a:srgbClr val="FFFFFF"/>
            </a:solidFill>
            <a:ln w="9525">
              <a:noFill/>
              <a:round/>
              <a:headEnd/>
              <a:tailEnd/>
            </a:ln>
          </p:spPr>
          <p:txBody>
            <a:bodyPr/>
            <a:lstStyle/>
            <a:p>
              <a:endParaRPr lang="en-US"/>
            </a:p>
          </p:txBody>
        </p:sp>
        <p:sp>
          <p:nvSpPr>
            <p:cNvPr id="35"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solidFill>
              <a:srgbClr val="FFFFFF"/>
            </a:solidFill>
            <a:ln w="9525">
              <a:noFill/>
              <a:round/>
              <a:headEnd/>
              <a:tailEnd/>
            </a:ln>
          </p:spPr>
          <p:txBody>
            <a:bodyPr/>
            <a:lstStyle/>
            <a:p>
              <a:endParaRPr lang="en-US"/>
            </a:p>
          </p:txBody>
        </p:sp>
        <p:sp>
          <p:nvSpPr>
            <p:cNvPr id="36"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solidFill>
              <a:srgbClr val="FFFFFF"/>
            </a:solidFill>
            <a:ln w="9525">
              <a:noFill/>
              <a:round/>
              <a:headEnd/>
              <a:tailEnd/>
            </a:ln>
          </p:spPr>
          <p:txBody>
            <a:bodyPr/>
            <a:lstStyle/>
            <a:p>
              <a:endParaRPr lang="en-US"/>
            </a:p>
          </p:txBody>
        </p:sp>
        <p:sp>
          <p:nvSpPr>
            <p:cNvPr id="37"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solidFill>
              <a:srgbClr val="FFFFFF"/>
            </a:solidFill>
            <a:ln w="9525">
              <a:noFill/>
              <a:round/>
              <a:headEnd/>
              <a:tailEnd/>
            </a:ln>
          </p:spPr>
          <p:txBody>
            <a:bodyPr/>
            <a:lstStyle/>
            <a:p>
              <a:endParaRPr lang="en-US"/>
            </a:p>
          </p:txBody>
        </p:sp>
        <p:sp>
          <p:nvSpPr>
            <p:cNvPr id="38"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solidFill>
              <a:srgbClr val="FFFFFF"/>
            </a:solidFill>
            <a:ln w="9525">
              <a:noFill/>
              <a:round/>
              <a:headEnd/>
              <a:tailEnd/>
            </a:ln>
          </p:spPr>
          <p:txBody>
            <a:bodyPr/>
            <a:lstStyle/>
            <a:p>
              <a:endParaRPr lang="en-US"/>
            </a:p>
          </p:txBody>
        </p:sp>
        <p:sp>
          <p:nvSpPr>
            <p:cNvPr id="39"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solidFill>
              <a:srgbClr val="FFFFFF"/>
            </a:solidFill>
            <a:ln w="9525">
              <a:noFill/>
              <a:round/>
              <a:headEnd/>
              <a:tailEnd/>
            </a:ln>
          </p:spPr>
          <p:txBody>
            <a:bodyPr/>
            <a:lstStyle/>
            <a:p>
              <a:endParaRPr lang="en-US"/>
            </a:p>
          </p:txBody>
        </p:sp>
        <p:sp>
          <p:nvSpPr>
            <p:cNvPr id="40"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solidFill>
              <a:srgbClr val="FFFFFF"/>
            </a:solidFill>
            <a:ln w="9525">
              <a:noFill/>
              <a:round/>
              <a:headEnd/>
              <a:tailEnd/>
            </a:ln>
          </p:spPr>
          <p:txBody>
            <a:bodyPr/>
            <a:lstStyle/>
            <a:p>
              <a:endParaRPr lang="en-US"/>
            </a:p>
          </p:txBody>
        </p:sp>
        <p:sp>
          <p:nvSpPr>
            <p:cNvPr id="41"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solidFill>
              <a:srgbClr val="FFFFFF"/>
            </a:solidFill>
            <a:ln w="9525">
              <a:noFill/>
              <a:round/>
              <a:headEnd/>
              <a:tailEnd/>
            </a:ln>
          </p:spPr>
          <p:txBody>
            <a:bodyPr/>
            <a:lstStyle/>
            <a:p>
              <a:endParaRPr lang="en-US"/>
            </a:p>
          </p:txBody>
        </p:sp>
        <p:sp>
          <p:nvSpPr>
            <p:cNvPr id="42"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solidFill>
              <a:srgbClr val="FFFFFF"/>
            </a:solidFill>
            <a:ln w="9525">
              <a:noFill/>
              <a:round/>
              <a:headEnd/>
              <a:tailEnd/>
            </a:ln>
          </p:spPr>
          <p:txBody>
            <a:bodyPr/>
            <a:lstStyle/>
            <a:p>
              <a:endParaRPr lang="en-US"/>
            </a:p>
          </p:txBody>
        </p:sp>
        <p:sp>
          <p:nvSpPr>
            <p:cNvPr id="43"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solidFill>
              <a:srgbClr val="FFFFFF"/>
            </a:solidFill>
            <a:ln w="9525">
              <a:noFill/>
              <a:round/>
              <a:headEnd/>
              <a:tailEnd/>
            </a:ln>
          </p:spPr>
          <p:txBody>
            <a:bodyPr/>
            <a:lstStyle/>
            <a:p>
              <a:endParaRPr lang="en-US"/>
            </a:p>
          </p:txBody>
        </p:sp>
        <p:sp>
          <p:nvSpPr>
            <p:cNvPr id="44"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solidFill>
              <a:srgbClr val="FFFFFF"/>
            </a:solidFill>
            <a:ln w="9525">
              <a:noFill/>
              <a:round/>
              <a:headEnd/>
              <a:tailEnd/>
            </a:ln>
          </p:spPr>
          <p:txBody>
            <a:bodyPr/>
            <a:lstStyle/>
            <a:p>
              <a:endParaRPr lang="en-US"/>
            </a:p>
          </p:txBody>
        </p:sp>
        <p:sp>
          <p:nvSpPr>
            <p:cNvPr id="45"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solidFill>
              <a:srgbClr val="FFFFFF"/>
            </a:solidFill>
            <a:ln w="9525">
              <a:noFill/>
              <a:round/>
              <a:headEnd/>
              <a:tailEnd/>
            </a:ln>
          </p:spPr>
          <p:txBody>
            <a:bodyPr/>
            <a:lstStyle/>
            <a:p>
              <a:endParaRPr lang="en-US"/>
            </a:p>
          </p:txBody>
        </p:sp>
        <p:sp>
          <p:nvSpPr>
            <p:cNvPr id="46"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solidFill>
              <a:srgbClr val="FFFFFF"/>
            </a:solidFill>
            <a:ln w="9525">
              <a:noFill/>
              <a:round/>
              <a:headEnd/>
              <a:tailEnd/>
            </a:ln>
          </p:spPr>
          <p:txBody>
            <a:bodyPr/>
            <a:lstStyle/>
            <a:p>
              <a:endParaRPr lang="en-US"/>
            </a:p>
          </p:txBody>
        </p:sp>
        <p:sp>
          <p:nvSpPr>
            <p:cNvPr id="47"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solidFill>
              <a:srgbClr val="FFFFFF"/>
            </a:solidFill>
            <a:ln w="9525">
              <a:noFill/>
              <a:round/>
              <a:headEnd/>
              <a:tailEnd/>
            </a:ln>
          </p:spPr>
          <p:txBody>
            <a:bodyPr/>
            <a:lstStyle/>
            <a:p>
              <a:endParaRPr lang="en-US"/>
            </a:p>
          </p:txBody>
        </p:sp>
        <p:sp>
          <p:nvSpPr>
            <p:cNvPr id="48"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solidFill>
              <a:srgbClr val="FFFFFF"/>
            </a:solidFill>
            <a:ln w="9525">
              <a:noFill/>
              <a:round/>
              <a:headEnd/>
              <a:tailEnd/>
            </a:ln>
          </p:spPr>
          <p:txBody>
            <a:bodyPr/>
            <a:lstStyle/>
            <a:p>
              <a:endParaRPr lang="en-US"/>
            </a:p>
          </p:txBody>
        </p:sp>
        <p:sp>
          <p:nvSpPr>
            <p:cNvPr id="49"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solidFill>
              <a:srgbClr val="FFFFFF"/>
            </a:solidFill>
            <a:ln w="9525">
              <a:noFill/>
              <a:round/>
              <a:headEnd/>
              <a:tailEnd/>
            </a:ln>
          </p:spPr>
          <p:txBody>
            <a:bodyPr/>
            <a:lstStyle/>
            <a:p>
              <a:endParaRPr lang="en-US"/>
            </a:p>
          </p:txBody>
        </p:sp>
        <p:sp>
          <p:nvSpPr>
            <p:cNvPr id="50"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solidFill>
              <a:srgbClr val="FFFFFF"/>
            </a:solidFill>
            <a:ln w="9525">
              <a:noFill/>
              <a:round/>
              <a:headEnd/>
              <a:tailEnd/>
            </a:ln>
          </p:spPr>
          <p:txBody>
            <a:bodyPr/>
            <a:lstStyle/>
            <a:p>
              <a:endParaRPr lang="en-US"/>
            </a:p>
          </p:txBody>
        </p:sp>
        <p:sp>
          <p:nvSpPr>
            <p:cNvPr id="51"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solidFill>
              <a:srgbClr val="FFFFFF"/>
            </a:solidFill>
            <a:ln w="9525">
              <a:noFill/>
              <a:round/>
              <a:headEnd/>
              <a:tailEnd/>
            </a:ln>
          </p:spPr>
          <p:txBody>
            <a:bodyPr/>
            <a:lstStyle/>
            <a:p>
              <a:endParaRPr lang="en-US"/>
            </a:p>
          </p:txBody>
        </p:sp>
        <p:sp>
          <p:nvSpPr>
            <p:cNvPr id="52"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solidFill>
              <a:srgbClr val="FFFFFF"/>
            </a:solidFill>
            <a:ln w="9525">
              <a:noFill/>
              <a:round/>
              <a:headEnd/>
              <a:tailEnd/>
            </a:ln>
          </p:spPr>
          <p:txBody>
            <a:bodyPr/>
            <a:lstStyle/>
            <a:p>
              <a:endParaRPr lang="en-US"/>
            </a:p>
          </p:txBody>
        </p:sp>
        <p:sp>
          <p:nvSpPr>
            <p:cNvPr id="53"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solidFill>
              <a:srgbClr val="FFFFFF"/>
            </a:solidFill>
            <a:ln w="9525">
              <a:noFill/>
              <a:round/>
              <a:headEnd/>
              <a:tailEnd/>
            </a:ln>
          </p:spPr>
          <p:txBody>
            <a:bodyPr/>
            <a:lstStyle/>
            <a:p>
              <a:endParaRPr lang="en-US"/>
            </a:p>
          </p:txBody>
        </p:sp>
        <p:sp>
          <p:nvSpPr>
            <p:cNvPr id="54"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solidFill>
              <a:srgbClr val="FFFFFF"/>
            </a:solidFill>
            <a:ln w="9525">
              <a:noFill/>
              <a:round/>
              <a:headEnd/>
              <a:tailEnd/>
            </a:ln>
          </p:spPr>
          <p:txBody>
            <a:bodyPr/>
            <a:lstStyle/>
            <a:p>
              <a:endParaRPr lang="en-US"/>
            </a:p>
          </p:txBody>
        </p:sp>
        <p:sp>
          <p:nvSpPr>
            <p:cNvPr id="55"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solidFill>
              <a:srgbClr val="FFFFFF"/>
            </a:solidFill>
            <a:ln w="9525">
              <a:noFill/>
              <a:round/>
              <a:headEnd/>
              <a:tailEnd/>
            </a:ln>
          </p:spPr>
          <p:txBody>
            <a:bodyPr/>
            <a:lstStyle/>
            <a:p>
              <a:endParaRPr lang="en-US"/>
            </a:p>
          </p:txBody>
        </p:sp>
        <p:sp>
          <p:nvSpPr>
            <p:cNvPr id="56"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solidFill>
              <a:srgbClr val="FFFFFF"/>
            </a:solidFill>
            <a:ln w="9525">
              <a:noFill/>
              <a:round/>
              <a:headEnd/>
              <a:tailEnd/>
            </a:ln>
          </p:spPr>
          <p:txBody>
            <a:bodyPr/>
            <a:lstStyle/>
            <a:p>
              <a:endParaRPr lang="en-US"/>
            </a:p>
          </p:txBody>
        </p:sp>
        <p:sp>
          <p:nvSpPr>
            <p:cNvPr id="57"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solidFill>
              <a:srgbClr val="FFFFFF"/>
            </a:solidFill>
            <a:ln w="9525">
              <a:noFill/>
              <a:round/>
              <a:headEnd/>
              <a:tailEnd/>
            </a:ln>
          </p:spPr>
          <p:txBody>
            <a:bodyPr/>
            <a:lstStyle/>
            <a:p>
              <a:endParaRPr lang="en-US"/>
            </a:p>
          </p:txBody>
        </p:sp>
        <p:sp>
          <p:nvSpPr>
            <p:cNvPr id="58"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solidFill>
              <a:srgbClr val="FFFFFF"/>
            </a:solidFill>
            <a:ln w="9525">
              <a:noFill/>
              <a:round/>
              <a:headEnd/>
              <a:tailEnd/>
            </a:ln>
          </p:spPr>
          <p:txBody>
            <a:bodyPr/>
            <a:lstStyle/>
            <a:p>
              <a:endParaRPr lang="en-US"/>
            </a:p>
          </p:txBody>
        </p:sp>
        <p:sp>
          <p:nvSpPr>
            <p:cNvPr id="59"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solidFill>
              <a:srgbClr val="FFFFFF"/>
            </a:solidFill>
            <a:ln w="9525">
              <a:noFill/>
              <a:round/>
              <a:headEnd/>
              <a:tailEnd/>
            </a:ln>
          </p:spPr>
          <p:txBody>
            <a:bodyPr/>
            <a:lstStyle/>
            <a:p>
              <a:endParaRPr lang="en-US"/>
            </a:p>
          </p:txBody>
        </p:sp>
        <p:sp>
          <p:nvSpPr>
            <p:cNvPr id="60"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solidFill>
              <a:srgbClr val="FFFFFF"/>
            </a:solidFill>
            <a:ln w="9525">
              <a:noFill/>
              <a:round/>
              <a:headEnd/>
              <a:tailEnd/>
            </a:ln>
          </p:spPr>
          <p:txBody>
            <a:bodyPr/>
            <a:lstStyle/>
            <a:p>
              <a:endParaRPr lang="en-US"/>
            </a:p>
          </p:txBody>
        </p:sp>
        <p:sp>
          <p:nvSpPr>
            <p:cNvPr id="61"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solidFill>
              <a:srgbClr val="FFFFFF"/>
            </a:solidFill>
            <a:ln w="9525">
              <a:noFill/>
              <a:round/>
              <a:headEnd/>
              <a:tailEnd/>
            </a:ln>
          </p:spPr>
          <p:txBody>
            <a:bodyPr/>
            <a:lstStyle/>
            <a:p>
              <a:endParaRPr lang="en-US"/>
            </a:p>
          </p:txBody>
        </p:sp>
        <p:sp>
          <p:nvSpPr>
            <p:cNvPr id="62"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solidFill>
              <a:srgbClr val="FFFFFF"/>
            </a:solidFill>
            <a:ln w="9525">
              <a:noFill/>
              <a:round/>
              <a:headEnd/>
              <a:tailEnd/>
            </a:ln>
          </p:spPr>
          <p:txBody>
            <a:bodyPr/>
            <a:lstStyle/>
            <a:p>
              <a:endParaRPr lang="en-US"/>
            </a:p>
          </p:txBody>
        </p:sp>
        <p:sp>
          <p:nvSpPr>
            <p:cNvPr id="63"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solidFill>
              <a:srgbClr val="FFFFFF"/>
            </a:solidFill>
            <a:ln w="9525">
              <a:noFill/>
              <a:round/>
              <a:headEnd/>
              <a:tailEnd/>
            </a:ln>
          </p:spPr>
          <p:txBody>
            <a:bodyPr/>
            <a:lstStyle/>
            <a:p>
              <a:endParaRPr lang="en-US"/>
            </a:p>
          </p:txBody>
        </p:sp>
        <p:sp>
          <p:nvSpPr>
            <p:cNvPr id="64"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solidFill>
              <a:srgbClr val="FFFFFF"/>
            </a:solidFill>
            <a:ln w="9525">
              <a:noFill/>
              <a:round/>
              <a:headEnd/>
              <a:tailEnd/>
            </a:ln>
          </p:spPr>
          <p:txBody>
            <a:bodyPr/>
            <a:lstStyle/>
            <a:p>
              <a:endParaRPr lang="en-US"/>
            </a:p>
          </p:txBody>
        </p:sp>
        <p:sp>
          <p:nvSpPr>
            <p:cNvPr id="65"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solidFill>
              <a:srgbClr val="FFFFFF"/>
            </a:solidFill>
            <a:ln w="9525">
              <a:noFill/>
              <a:round/>
              <a:headEnd/>
              <a:tailEnd/>
            </a:ln>
          </p:spPr>
          <p:txBody>
            <a:bodyPr/>
            <a:lstStyle/>
            <a:p>
              <a:endParaRPr lang="en-US"/>
            </a:p>
          </p:txBody>
        </p:sp>
        <p:sp>
          <p:nvSpPr>
            <p:cNvPr id="66"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solidFill>
              <a:srgbClr val="FFFFFF"/>
            </a:solidFill>
            <a:ln w="9525">
              <a:noFill/>
              <a:round/>
              <a:headEnd/>
              <a:tailEnd/>
            </a:ln>
          </p:spPr>
          <p:txBody>
            <a:bodyPr/>
            <a:lstStyle/>
            <a:p>
              <a:endParaRPr lang="en-US"/>
            </a:p>
          </p:txBody>
        </p:sp>
        <p:sp>
          <p:nvSpPr>
            <p:cNvPr id="67"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rgbClr val="FFFFFF"/>
            </a:solidFill>
            <a:ln w="9525">
              <a:noFill/>
              <a:round/>
              <a:headEnd/>
              <a:tailEnd/>
            </a:ln>
          </p:spPr>
          <p:txBody>
            <a:bodyPr/>
            <a:lstStyle/>
            <a:p>
              <a:endParaRPr lang="en-US"/>
            </a:p>
          </p:txBody>
        </p:sp>
        <p:sp>
          <p:nvSpPr>
            <p:cNvPr id="68"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solidFill>
              <a:srgbClr val="FFFFFF"/>
            </a:solidFill>
            <a:ln w="9525">
              <a:noFill/>
              <a:round/>
              <a:headEnd/>
              <a:tailEnd/>
            </a:ln>
          </p:spPr>
          <p:txBody>
            <a:bodyPr/>
            <a:lstStyle/>
            <a:p>
              <a:endParaRPr lang="en-US"/>
            </a:p>
          </p:txBody>
        </p:sp>
        <p:sp>
          <p:nvSpPr>
            <p:cNvPr id="69"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solidFill>
              <a:srgbClr val="FFFFFF"/>
            </a:solidFill>
            <a:ln w="9525">
              <a:noFill/>
              <a:round/>
              <a:headEnd/>
              <a:tailEnd/>
            </a:ln>
          </p:spPr>
          <p:txBody>
            <a:bodyPr/>
            <a:lstStyle/>
            <a:p>
              <a:endParaRPr lang="en-US"/>
            </a:p>
          </p:txBody>
        </p:sp>
        <p:sp>
          <p:nvSpPr>
            <p:cNvPr id="70"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solidFill>
              <a:srgbClr val="FFFFFF"/>
            </a:solidFill>
            <a:ln w="9525">
              <a:noFill/>
              <a:round/>
              <a:headEnd/>
              <a:tailEnd/>
            </a:ln>
          </p:spPr>
          <p:txBody>
            <a:bodyPr/>
            <a:lstStyle/>
            <a:p>
              <a:endParaRPr lang="en-US"/>
            </a:p>
          </p:txBody>
        </p:sp>
        <p:sp>
          <p:nvSpPr>
            <p:cNvPr id="71"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solidFill>
              <a:srgbClr val="FFFFFF"/>
            </a:solidFill>
            <a:ln w="9525">
              <a:noFill/>
              <a:round/>
              <a:headEnd/>
              <a:tailEnd/>
            </a:ln>
          </p:spPr>
          <p:txBody>
            <a:bodyPr/>
            <a:lstStyle/>
            <a:p>
              <a:endParaRPr lang="en-US"/>
            </a:p>
          </p:txBody>
        </p:sp>
        <p:sp>
          <p:nvSpPr>
            <p:cNvPr id="72"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solidFill>
              <a:srgbClr val="FFFFFF"/>
            </a:solidFill>
            <a:ln w="9525">
              <a:noFill/>
              <a:round/>
              <a:headEnd/>
              <a:tailEnd/>
            </a:ln>
          </p:spPr>
          <p:txBody>
            <a:bodyPr/>
            <a:lstStyle/>
            <a:p>
              <a:endParaRPr lang="en-US"/>
            </a:p>
          </p:txBody>
        </p:sp>
        <p:sp>
          <p:nvSpPr>
            <p:cNvPr id="73"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solidFill>
              <a:srgbClr val="FFFFFF"/>
            </a:solidFill>
            <a:ln w="9525">
              <a:noFill/>
              <a:round/>
              <a:headEnd/>
              <a:tailEnd/>
            </a:ln>
          </p:spPr>
          <p:txBody>
            <a:bodyPr/>
            <a:lstStyle/>
            <a:p>
              <a:endParaRPr lang="en-US"/>
            </a:p>
          </p:txBody>
        </p:sp>
        <p:sp>
          <p:nvSpPr>
            <p:cNvPr id="74"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solidFill>
              <a:srgbClr val="FFFFFF"/>
            </a:solidFill>
            <a:ln w="9525">
              <a:noFill/>
              <a:round/>
              <a:headEnd/>
              <a:tailEnd/>
            </a:ln>
          </p:spPr>
          <p:txBody>
            <a:bodyPr/>
            <a:lstStyle/>
            <a:p>
              <a:endParaRPr lang="en-US"/>
            </a:p>
          </p:txBody>
        </p:sp>
        <p:sp>
          <p:nvSpPr>
            <p:cNvPr id="75"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solidFill>
              <a:srgbClr val="FFFFFF"/>
            </a:solidFill>
            <a:ln w="9525">
              <a:noFill/>
              <a:round/>
              <a:headEnd/>
              <a:tailEnd/>
            </a:ln>
          </p:spPr>
          <p:txBody>
            <a:bodyPr/>
            <a:lstStyle/>
            <a:p>
              <a:endParaRPr lang="en-US"/>
            </a:p>
          </p:txBody>
        </p:sp>
        <p:sp>
          <p:nvSpPr>
            <p:cNvPr id="76"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solidFill>
              <a:srgbClr val="FFFFFF"/>
            </a:solidFill>
            <a:ln w="9525">
              <a:noFill/>
              <a:round/>
              <a:headEnd/>
              <a:tailEnd/>
            </a:ln>
          </p:spPr>
          <p:txBody>
            <a:bodyPr/>
            <a:lstStyle/>
            <a:p>
              <a:endParaRPr lang="en-US"/>
            </a:p>
          </p:txBody>
        </p:sp>
        <p:sp>
          <p:nvSpPr>
            <p:cNvPr id="77"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solidFill>
              <a:srgbClr val="FFFFFF"/>
            </a:solidFill>
            <a:ln w="9525">
              <a:noFill/>
              <a:round/>
              <a:headEnd/>
              <a:tailEnd/>
            </a:ln>
          </p:spPr>
          <p:txBody>
            <a:bodyPr/>
            <a:lstStyle/>
            <a:p>
              <a:endParaRPr lang="en-US"/>
            </a:p>
          </p:txBody>
        </p:sp>
        <p:sp>
          <p:nvSpPr>
            <p:cNvPr id="78"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solidFill>
              <a:srgbClr val="FFFFFF"/>
            </a:solidFill>
            <a:ln w="9525">
              <a:noFill/>
              <a:round/>
              <a:headEnd/>
              <a:tailEnd/>
            </a:ln>
          </p:spPr>
          <p:txBody>
            <a:bodyPr/>
            <a:lstStyle/>
            <a:p>
              <a:endParaRPr lang="en-US"/>
            </a:p>
          </p:txBody>
        </p:sp>
        <p:sp>
          <p:nvSpPr>
            <p:cNvPr id="79"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solidFill>
              <a:srgbClr val="FFFFFF"/>
            </a:solidFill>
            <a:ln w="9525">
              <a:noFill/>
              <a:round/>
              <a:headEnd/>
              <a:tailEnd/>
            </a:ln>
          </p:spPr>
          <p:txBody>
            <a:bodyPr/>
            <a:lstStyle/>
            <a:p>
              <a:endParaRPr lang="en-US"/>
            </a:p>
          </p:txBody>
        </p:sp>
        <p:sp>
          <p:nvSpPr>
            <p:cNvPr id="80"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solidFill>
              <a:srgbClr val="FFFFFF"/>
            </a:solidFill>
            <a:ln w="9525">
              <a:noFill/>
              <a:round/>
              <a:headEnd/>
              <a:tailEnd/>
            </a:ln>
          </p:spPr>
          <p:txBody>
            <a:bodyPr/>
            <a:lstStyle/>
            <a:p>
              <a:endParaRPr lang="en-US"/>
            </a:p>
          </p:txBody>
        </p:sp>
        <p:sp>
          <p:nvSpPr>
            <p:cNvPr id="81"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solidFill>
              <a:srgbClr val="FFFFFF"/>
            </a:solidFill>
            <a:ln w="9525">
              <a:noFill/>
              <a:round/>
              <a:headEnd/>
              <a:tailEnd/>
            </a:ln>
          </p:spPr>
          <p:txBody>
            <a:bodyPr/>
            <a:lstStyle/>
            <a:p>
              <a:endParaRPr lang="en-US"/>
            </a:p>
          </p:txBody>
        </p:sp>
        <p:sp>
          <p:nvSpPr>
            <p:cNvPr id="82"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solidFill>
              <a:srgbClr val="FFFFFF"/>
            </a:solidFill>
            <a:ln w="9525">
              <a:noFill/>
              <a:round/>
              <a:headEnd/>
              <a:tailEnd/>
            </a:ln>
          </p:spPr>
          <p:txBody>
            <a:bodyPr/>
            <a:lstStyle/>
            <a:p>
              <a:endParaRPr lang="en-US"/>
            </a:p>
          </p:txBody>
        </p:sp>
        <p:sp>
          <p:nvSpPr>
            <p:cNvPr id="83"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solidFill>
              <a:srgbClr val="FFFFFF"/>
            </a:solidFill>
            <a:ln w="9525">
              <a:noFill/>
              <a:round/>
              <a:headEnd/>
              <a:tailEnd/>
            </a:ln>
          </p:spPr>
          <p:txBody>
            <a:bodyPr/>
            <a:lstStyle/>
            <a:p>
              <a:endParaRPr lang="en-US"/>
            </a:p>
          </p:txBody>
        </p:sp>
        <p:sp>
          <p:nvSpPr>
            <p:cNvPr id="84"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solidFill>
              <a:srgbClr val="FFFFFF"/>
            </a:solidFill>
            <a:ln w="9525">
              <a:noFill/>
              <a:round/>
              <a:headEnd/>
              <a:tailEnd/>
            </a:ln>
          </p:spPr>
          <p:txBody>
            <a:bodyPr/>
            <a:lstStyle/>
            <a:p>
              <a:endParaRPr lang="en-US"/>
            </a:p>
          </p:txBody>
        </p:sp>
        <p:sp>
          <p:nvSpPr>
            <p:cNvPr id="85"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solidFill>
              <a:srgbClr val="FFFFFF"/>
            </a:solidFill>
            <a:ln w="9525">
              <a:noFill/>
              <a:round/>
              <a:headEnd/>
              <a:tailEnd/>
            </a:ln>
          </p:spPr>
          <p:txBody>
            <a:bodyPr/>
            <a:lstStyle/>
            <a:p>
              <a:endParaRPr lang="en-US"/>
            </a:p>
          </p:txBody>
        </p:sp>
        <p:sp>
          <p:nvSpPr>
            <p:cNvPr id="86"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solidFill>
              <a:srgbClr val="FFFFFF"/>
            </a:solidFill>
            <a:ln w="9525">
              <a:noFill/>
              <a:round/>
              <a:headEnd/>
              <a:tailEnd/>
            </a:ln>
          </p:spPr>
          <p:txBody>
            <a:bodyPr/>
            <a:lstStyle/>
            <a:p>
              <a:endParaRPr lang="en-US"/>
            </a:p>
          </p:txBody>
        </p:sp>
        <p:sp>
          <p:nvSpPr>
            <p:cNvPr id="87"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solidFill>
              <a:srgbClr val="FFFFFF"/>
            </a:solidFill>
            <a:ln w="9525">
              <a:noFill/>
              <a:round/>
              <a:headEnd/>
              <a:tailEnd/>
            </a:ln>
          </p:spPr>
          <p:txBody>
            <a:bodyPr/>
            <a:lstStyle/>
            <a:p>
              <a:endParaRPr lang="en-US"/>
            </a:p>
          </p:txBody>
        </p:sp>
        <p:sp>
          <p:nvSpPr>
            <p:cNvPr id="88"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solidFill>
              <a:srgbClr val="FFFFFF"/>
            </a:solidFill>
            <a:ln w="9525">
              <a:noFill/>
              <a:round/>
              <a:headEnd/>
              <a:tailEnd/>
            </a:ln>
          </p:spPr>
          <p:txBody>
            <a:bodyPr/>
            <a:lstStyle/>
            <a:p>
              <a:endParaRPr lang="en-US"/>
            </a:p>
          </p:txBody>
        </p:sp>
        <p:sp>
          <p:nvSpPr>
            <p:cNvPr id="89"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solidFill>
              <a:srgbClr val="FFFFFF"/>
            </a:solidFill>
            <a:ln w="9525">
              <a:noFill/>
              <a:round/>
              <a:headEnd/>
              <a:tailEnd/>
            </a:ln>
          </p:spPr>
          <p:txBody>
            <a:bodyPr/>
            <a:lstStyle/>
            <a:p>
              <a:endParaRPr lang="en-US"/>
            </a:p>
          </p:txBody>
        </p:sp>
        <p:sp>
          <p:nvSpPr>
            <p:cNvPr id="90"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solidFill>
              <a:srgbClr val="FFFFFF"/>
            </a:solidFill>
            <a:ln w="9525">
              <a:noFill/>
              <a:round/>
              <a:headEnd/>
              <a:tailEnd/>
            </a:ln>
          </p:spPr>
          <p:txBody>
            <a:bodyPr/>
            <a:lstStyle/>
            <a:p>
              <a:endParaRPr lang="en-US"/>
            </a:p>
          </p:txBody>
        </p:sp>
        <p:sp>
          <p:nvSpPr>
            <p:cNvPr id="91"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solidFill>
              <a:srgbClr val="FFFFFF"/>
            </a:solidFill>
            <a:ln w="9525">
              <a:noFill/>
              <a:round/>
              <a:headEnd/>
              <a:tailEnd/>
            </a:ln>
          </p:spPr>
          <p:txBody>
            <a:bodyPr/>
            <a:lstStyle/>
            <a:p>
              <a:endParaRPr lang="en-US"/>
            </a:p>
          </p:txBody>
        </p:sp>
        <p:sp>
          <p:nvSpPr>
            <p:cNvPr id="92"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solidFill>
              <a:srgbClr val="FFFFFF"/>
            </a:solidFill>
            <a:ln w="9525">
              <a:noFill/>
              <a:round/>
              <a:headEnd/>
              <a:tailEnd/>
            </a:ln>
          </p:spPr>
          <p:txBody>
            <a:bodyPr/>
            <a:lstStyle/>
            <a:p>
              <a:endParaRPr lang="en-US"/>
            </a:p>
          </p:txBody>
        </p:sp>
        <p:sp>
          <p:nvSpPr>
            <p:cNvPr id="93"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solidFill>
              <a:srgbClr val="FFFFFF"/>
            </a:solidFill>
            <a:ln w="9525">
              <a:noFill/>
              <a:round/>
              <a:headEnd/>
              <a:tailEnd/>
            </a:ln>
          </p:spPr>
          <p:txBody>
            <a:bodyPr/>
            <a:lstStyle/>
            <a:p>
              <a:endParaRPr lang="en-US"/>
            </a:p>
          </p:txBody>
        </p:sp>
        <p:sp>
          <p:nvSpPr>
            <p:cNvPr id="94"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solidFill>
              <a:srgbClr val="FFFFFF"/>
            </a:solidFill>
            <a:ln w="9525">
              <a:noFill/>
              <a:round/>
              <a:headEnd/>
              <a:tailEnd/>
            </a:ln>
          </p:spPr>
          <p:txBody>
            <a:bodyPr/>
            <a:lstStyle/>
            <a:p>
              <a:endParaRPr lang="en-US"/>
            </a:p>
          </p:txBody>
        </p:sp>
        <p:sp>
          <p:nvSpPr>
            <p:cNvPr id="95"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solidFill>
              <a:srgbClr val="FFFFFF"/>
            </a:solidFill>
            <a:ln w="9525">
              <a:noFill/>
              <a:round/>
              <a:headEnd/>
              <a:tailEnd/>
            </a:ln>
          </p:spPr>
          <p:txBody>
            <a:bodyPr/>
            <a:lstStyle/>
            <a:p>
              <a:endParaRPr lang="en-US"/>
            </a:p>
          </p:txBody>
        </p:sp>
        <p:sp>
          <p:nvSpPr>
            <p:cNvPr id="96"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solidFill>
              <a:srgbClr val="FFFFFF"/>
            </a:solidFill>
            <a:ln w="9525">
              <a:noFill/>
              <a:round/>
              <a:headEnd/>
              <a:tailEnd/>
            </a:ln>
          </p:spPr>
          <p:txBody>
            <a:bodyPr/>
            <a:lstStyle/>
            <a:p>
              <a:endParaRPr lang="en-US"/>
            </a:p>
          </p:txBody>
        </p:sp>
      </p:grpSp>
      <p:sp>
        <p:nvSpPr>
          <p:cNvPr id="97" name="Rectangle 96"/>
          <p:cNvSpPr/>
          <p:nvPr userDrawn="1"/>
        </p:nvSpPr>
        <p:spPr>
          <a:xfrm>
            <a:off x="0" y="0"/>
            <a:ext cx="9144000" cy="1676400"/>
          </a:xfrm>
          <a:prstGeom prst="rect">
            <a:avLst/>
          </a:prstGeom>
          <a:solidFill>
            <a:srgbClr val="2C6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userDrawn="1"/>
        </p:nvSpPr>
        <p:spPr>
          <a:xfrm>
            <a:off x="0" y="762000"/>
            <a:ext cx="9144000" cy="609600"/>
          </a:xfrm>
          <a:prstGeom prst="rect">
            <a:avLst/>
          </a:prstGeom>
          <a:solidFill>
            <a:srgbClr val="00153E"/>
          </a:solidFill>
          <a:ln>
            <a:solidFill>
              <a:srgbClr val="2C6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dirty="0"/>
          </a:p>
        </p:txBody>
      </p:sp>
      <p:sp>
        <p:nvSpPr>
          <p:cNvPr id="99" name="TextBox 98"/>
          <p:cNvSpPr txBox="1"/>
          <p:nvPr userDrawn="1"/>
        </p:nvSpPr>
        <p:spPr>
          <a:xfrm>
            <a:off x="1905000" y="759023"/>
            <a:ext cx="3084691" cy="307777"/>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solidFill>
                  <a:schemeClr val="bg1"/>
                </a:solidFill>
              </a:rPr>
              <a:t>International</a:t>
            </a:r>
            <a:r>
              <a:rPr lang="en-GB" sz="1400" baseline="0" dirty="0" smtClean="0">
                <a:solidFill>
                  <a:schemeClr val="bg1"/>
                </a:solidFill>
              </a:rPr>
              <a:t> Civil Aviation Organization</a:t>
            </a:r>
            <a:endParaRPr lang="en-GB" sz="1400" dirty="0" smtClean="0">
              <a:solidFill>
                <a:schemeClr val="bg1"/>
              </a:solidFill>
            </a:endParaRPr>
          </a:p>
        </p:txBody>
      </p:sp>
      <p:grpSp>
        <p:nvGrpSpPr>
          <p:cNvPr id="100" name="Group 2"/>
          <p:cNvGrpSpPr>
            <a:grpSpLocks noChangeAspect="1"/>
          </p:cNvGrpSpPr>
          <p:nvPr userDrawn="1"/>
        </p:nvGrpSpPr>
        <p:grpSpPr bwMode="auto">
          <a:xfrm>
            <a:off x="0" y="88900"/>
            <a:ext cx="1828800" cy="1498600"/>
            <a:chOff x="240" y="144"/>
            <a:chExt cx="1296" cy="1062"/>
          </a:xfrm>
          <a:solidFill>
            <a:schemeClr val="bg1"/>
          </a:solidFill>
        </p:grpSpPr>
        <p:sp>
          <p:nvSpPr>
            <p:cNvPr id="101"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2"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03"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04"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05"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06"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07"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08"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09"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10"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11"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112"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113"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114"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115"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116"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117"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118"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119"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120"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121"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122"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123"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124"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125"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126"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127"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128"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129"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130"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131"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132"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133"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134"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135"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136"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137"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138"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139"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140"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141"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142"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143"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144"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145"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146"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147"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148"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149"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150"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151"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152"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153"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154"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155"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156"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157"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158"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159"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160"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161"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162"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163"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164"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165"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166"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167"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168"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169"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170"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171"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172"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173"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174"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175"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176"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177"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178"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179"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180"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181"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182"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183"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184"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185"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186"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187"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188"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189"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
        <p:nvSpPr>
          <p:cNvPr id="6" name="Slide Number Placeholder 5"/>
          <p:cNvSpPr>
            <a:spLocks noGrp="1"/>
          </p:cNvSpPr>
          <p:nvPr>
            <p:ph type="sldNum" sz="quarter" idx="12"/>
          </p:nvPr>
        </p:nvSpPr>
        <p:spPr>
          <a:noFill/>
        </p:spPr>
        <p:txBody>
          <a:bodyPr/>
          <a:lstStyle/>
          <a:p>
            <a:fld id="{C97275D5-4C12-42FF-82D2-635AEC9DB89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_White">
    <p:spTree>
      <p:nvGrpSpPr>
        <p:cNvPr id="1" name=""/>
        <p:cNvGrpSpPr/>
        <p:nvPr/>
      </p:nvGrpSpPr>
      <p:grpSpPr>
        <a:xfrm>
          <a:off x="0" y="0"/>
          <a:ext cx="0" cy="0"/>
          <a:chOff x="0" y="0"/>
          <a:chExt cx="0" cy="0"/>
        </a:xfrm>
      </p:grpSpPr>
      <p:pic>
        <p:nvPicPr>
          <p:cNvPr id="6" name="Picture 5"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3" name="Date Placeholder 2"/>
          <p:cNvSpPr>
            <a:spLocks noGrp="1"/>
          </p:cNvSpPr>
          <p:nvPr>
            <p:ph type="dt" sz="half" idx="10"/>
          </p:nvPr>
        </p:nvSpPr>
        <p:spPr/>
        <p:txBody>
          <a:bodyPr/>
          <a:lstStyle/>
          <a:p>
            <a:r>
              <a:rPr lang="en-US" smtClean="0"/>
              <a:t>6/92010</a:t>
            </a:r>
            <a:endParaRPr lang="en-US" dirty="0"/>
          </a:p>
        </p:txBody>
      </p:sp>
      <p:sp>
        <p:nvSpPr>
          <p:cNvPr id="4" name="Footer Placeholder 3"/>
          <p:cNvSpPr>
            <a:spLocks noGrp="1"/>
          </p:cNvSpPr>
          <p:nvPr>
            <p:ph type="ftr" sz="quarter" idx="11"/>
          </p:nvPr>
        </p:nvSpPr>
        <p:spPr/>
        <p:txBody>
          <a:bodyPr/>
          <a:lstStyle/>
          <a:p>
            <a:r>
              <a:rPr lang="en-US" smtClean="0"/>
              <a:t>Project title (Insert, Header &amp; Footer)</a:t>
            </a:r>
            <a:endParaRPr lang="en-US"/>
          </a:p>
        </p:txBody>
      </p:sp>
      <p:sp>
        <p:nvSpPr>
          <p:cNvPr id="5" name="Slide Number Placeholder 4"/>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lank_White_No_Footer">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98" name="Picture 97"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Title 1"/>
          <p:cNvSpPr>
            <a:spLocks noGrp="1"/>
          </p:cNvSpPr>
          <p:nvPr>
            <p:ph type="title"/>
          </p:nvPr>
        </p:nvSpPr>
        <p:spPr>
          <a:xfrm>
            <a:off x="457200" y="273050"/>
            <a:ext cx="3008313" cy="1162050"/>
          </a:xfrm>
          <a:solidFill>
            <a:srgbClr val="2C6ABA"/>
          </a:solidFill>
        </p:spPr>
        <p:txBody>
          <a:bodyPr lIns="45720" rIns="45720" anchor="b"/>
          <a:lstStyle>
            <a:lvl1pPr marL="0"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6/92010</a:t>
            </a:r>
            <a:endParaRPr lang="en-US"/>
          </a:p>
        </p:txBody>
      </p:sp>
      <p:sp>
        <p:nvSpPr>
          <p:cNvPr id="6" name="Footer Placeholder 5"/>
          <p:cNvSpPr>
            <a:spLocks noGrp="1"/>
          </p:cNvSpPr>
          <p:nvPr>
            <p:ph type="ftr" sz="quarter" idx="11"/>
          </p:nvPr>
        </p:nvSpPr>
        <p:spPr/>
        <p:txBody>
          <a:bodyPr/>
          <a:lstStyle/>
          <a:p>
            <a:r>
              <a:rPr lang="en-US" smtClean="0"/>
              <a:t>Project title (Insert, Header &amp; Footer)</a:t>
            </a:r>
            <a:endParaRPr lang="en-US"/>
          </a:p>
        </p:txBody>
      </p:sp>
      <p:sp>
        <p:nvSpPr>
          <p:cNvPr id="7" name="Slide Number Placeholder 6"/>
          <p:cNvSpPr>
            <a:spLocks noGrp="1"/>
          </p:cNvSpPr>
          <p:nvPr>
            <p:ph type="sldNum" sz="quarter" idx="12"/>
          </p:nvPr>
        </p:nvSpPr>
        <p:spPr/>
        <p:txBody>
          <a:bodyPr/>
          <a:lstStyle/>
          <a:p>
            <a:fld id="{C97275D5-4C12-42FF-82D2-635AEC9DB89A}" type="slidenum">
              <a:rPr lang="en-US" smtClean="0"/>
              <a:pPr/>
              <a:t>‹#›</a:t>
            </a:fld>
            <a:endParaRPr lang="en-US"/>
          </a:p>
        </p:txBody>
      </p:sp>
      <p:grpSp>
        <p:nvGrpSpPr>
          <p:cNvPr id="8" name="Group 2"/>
          <p:cNvGrpSpPr>
            <a:grpSpLocks noChangeAspect="1"/>
          </p:cNvGrpSpPr>
          <p:nvPr userDrawn="1"/>
        </p:nvGrpSpPr>
        <p:grpSpPr bwMode="auto">
          <a:xfrm>
            <a:off x="3017520" y="304800"/>
            <a:ext cx="411480" cy="337185"/>
            <a:chOff x="240" y="144"/>
            <a:chExt cx="1296" cy="1062"/>
          </a:xfrm>
          <a:solidFill>
            <a:srgbClr val="E4EDF8"/>
          </a:solidFill>
        </p:grpSpPr>
        <p:sp>
          <p:nvSpPr>
            <p:cNvPr id="9"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1"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2"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3"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4"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5"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6"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7"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8"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9"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20"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21"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22"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23"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24"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25"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26"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27"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28"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29"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30"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31"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32"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33"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34"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35"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36"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37"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38"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39"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40"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41"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42"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43"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44"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45"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46"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47"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48"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49"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50"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51"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52"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53"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54"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55"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56"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57"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58"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59"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60"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61"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62"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63"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64"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65"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66"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67"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68"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69"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70"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71"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72"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73"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74"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75"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76"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77"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78"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79"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80"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81"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82"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83"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84"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85"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86"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87"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88"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89"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90"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91"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92"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93"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94"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95"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96"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97"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447799"/>
            <a:ext cx="5486400" cy="3279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6/92010</a:t>
            </a:r>
            <a:endParaRPr lang="en-US"/>
          </a:p>
        </p:txBody>
      </p:sp>
      <p:sp>
        <p:nvSpPr>
          <p:cNvPr id="6" name="Footer Placeholder 5"/>
          <p:cNvSpPr>
            <a:spLocks noGrp="1"/>
          </p:cNvSpPr>
          <p:nvPr>
            <p:ph type="ftr" sz="quarter" idx="11"/>
          </p:nvPr>
        </p:nvSpPr>
        <p:spPr/>
        <p:txBody>
          <a:bodyPr/>
          <a:lstStyle/>
          <a:p>
            <a:r>
              <a:rPr lang="en-US" smtClean="0"/>
              <a:t>Project title (Insert, Header &amp; Footer)</a:t>
            </a:r>
            <a:endParaRPr lang="en-US"/>
          </a:p>
        </p:txBody>
      </p:sp>
      <p:sp>
        <p:nvSpPr>
          <p:cNvPr id="7" name="Slide Number Placeholder 6"/>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6/92010</a:t>
            </a:r>
            <a:endParaRPr lang="en-US"/>
          </a:p>
        </p:txBody>
      </p:sp>
      <p:sp>
        <p:nvSpPr>
          <p:cNvPr id="5" name="Footer Placeholder 4"/>
          <p:cNvSpPr>
            <a:spLocks noGrp="1"/>
          </p:cNvSpPr>
          <p:nvPr>
            <p:ph type="ftr" sz="quarter" idx="11"/>
          </p:nvPr>
        </p:nvSpPr>
        <p:spPr/>
        <p:txBody>
          <a:bodyPr/>
          <a:lstStyle/>
          <a:p>
            <a:r>
              <a:rPr lang="en-US" smtClean="0"/>
              <a:t>Project title (Insert, Header &amp; Footer)</a:t>
            </a:r>
            <a:endParaRPr lang="en-US"/>
          </a:p>
        </p:txBody>
      </p:sp>
      <p:sp>
        <p:nvSpPr>
          <p:cNvPr id="6" name="Slide Number Placeholder 5"/>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7" name="Picture 96"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Vertical Title 1"/>
          <p:cNvSpPr>
            <a:spLocks noGrp="1"/>
          </p:cNvSpPr>
          <p:nvPr>
            <p:ph type="title" orient="vert"/>
          </p:nvPr>
        </p:nvSpPr>
        <p:spPr>
          <a:xfrm>
            <a:off x="8001000" y="0"/>
            <a:ext cx="1143000" cy="6126163"/>
          </a:xfrm>
          <a:solidFill>
            <a:srgbClr val="2C6ABA"/>
          </a:solidFill>
        </p:spPr>
        <p:txBody>
          <a:bodyPr vert="eaVert" lIns="45720" tIns="228600" rIns="45720" bIns="914400"/>
          <a:lstStyle>
            <a:lvl1pPr marL="137160">
              <a:defRPr sz="36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0"/>
            <a:ext cx="7543800" cy="6126163"/>
          </a:xfrm>
        </p:spPr>
        <p:txBody>
          <a:bodyPr vert="eaVert" lIns="45720" tIns="228600" rIns="4572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6/92010</a:t>
            </a:r>
            <a:endParaRPr lang="en-US"/>
          </a:p>
        </p:txBody>
      </p:sp>
      <p:sp>
        <p:nvSpPr>
          <p:cNvPr id="5" name="Footer Placeholder 4"/>
          <p:cNvSpPr>
            <a:spLocks noGrp="1"/>
          </p:cNvSpPr>
          <p:nvPr>
            <p:ph type="ftr" sz="quarter" idx="11"/>
          </p:nvPr>
        </p:nvSpPr>
        <p:spPr/>
        <p:txBody>
          <a:bodyPr/>
          <a:lstStyle/>
          <a:p>
            <a:r>
              <a:rPr lang="en-US" smtClean="0"/>
              <a:t>Project title (Insert, Header &amp; Footer)</a:t>
            </a:r>
            <a:endParaRPr lang="en-US"/>
          </a:p>
        </p:txBody>
      </p:sp>
      <p:sp>
        <p:nvSpPr>
          <p:cNvPr id="6" name="Slide Number Placeholder 5"/>
          <p:cNvSpPr>
            <a:spLocks noGrp="1"/>
          </p:cNvSpPr>
          <p:nvPr>
            <p:ph type="sldNum" sz="quarter" idx="12"/>
          </p:nvPr>
        </p:nvSpPr>
        <p:spPr/>
        <p:txBody>
          <a:bodyPr/>
          <a:lstStyle/>
          <a:p>
            <a:fld id="{C97275D5-4C12-42FF-82D2-635AEC9DB89A}" type="slidenum">
              <a:rPr lang="en-US" smtClean="0"/>
              <a:pPr/>
              <a:t>‹#›</a:t>
            </a:fld>
            <a:endParaRPr lang="en-US"/>
          </a:p>
        </p:txBody>
      </p:sp>
      <p:grpSp>
        <p:nvGrpSpPr>
          <p:cNvPr id="7" name="Group 2"/>
          <p:cNvGrpSpPr>
            <a:grpSpLocks noChangeAspect="1"/>
          </p:cNvGrpSpPr>
          <p:nvPr userDrawn="1"/>
        </p:nvGrpSpPr>
        <p:grpSpPr bwMode="auto">
          <a:xfrm rot="16200000" flipH="1" flipV="1">
            <a:off x="8014561" y="5004661"/>
            <a:ext cx="1115878" cy="914400"/>
            <a:chOff x="240" y="144"/>
            <a:chExt cx="1296" cy="1062"/>
          </a:xfrm>
        </p:grpSpPr>
        <p:sp>
          <p:nvSpPr>
            <p:cNvPr id="8"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solidFill>
              <a:srgbClr val="FFFFFF"/>
            </a:solidFill>
            <a:ln w="9525">
              <a:noFill/>
              <a:round/>
              <a:headEnd/>
              <a:tailEnd/>
            </a:ln>
          </p:spPr>
          <p:txBody>
            <a:bodyPr/>
            <a:lstStyle/>
            <a:p>
              <a:endParaRPr lang="en-US"/>
            </a:p>
          </p:txBody>
        </p:sp>
        <p:sp>
          <p:nvSpPr>
            <p:cNvPr id="9"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solidFill>
              <a:srgbClr val="FFFFFF"/>
            </a:solidFill>
            <a:ln w="9525">
              <a:noFill/>
              <a:round/>
              <a:headEnd/>
              <a:tailEnd/>
            </a:ln>
          </p:spPr>
          <p:txBody>
            <a:bodyPr/>
            <a:lstStyle/>
            <a:p>
              <a:endParaRPr lang="en-US"/>
            </a:p>
          </p:txBody>
        </p:sp>
        <p:sp>
          <p:nvSpPr>
            <p:cNvPr id="10"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solidFill>
              <a:srgbClr val="FFFFFF"/>
            </a:solidFill>
            <a:ln w="9525">
              <a:noFill/>
              <a:round/>
              <a:headEnd/>
              <a:tailEnd/>
            </a:ln>
          </p:spPr>
          <p:txBody>
            <a:bodyPr/>
            <a:lstStyle/>
            <a:p>
              <a:endParaRPr lang="en-US"/>
            </a:p>
          </p:txBody>
        </p:sp>
        <p:sp>
          <p:nvSpPr>
            <p:cNvPr id="11"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solidFill>
              <a:srgbClr val="FFFFFF"/>
            </a:solidFill>
            <a:ln w="9525">
              <a:noFill/>
              <a:round/>
              <a:headEnd/>
              <a:tailEnd/>
            </a:ln>
          </p:spPr>
          <p:txBody>
            <a:bodyPr/>
            <a:lstStyle/>
            <a:p>
              <a:endParaRPr lang="en-US"/>
            </a:p>
          </p:txBody>
        </p:sp>
        <p:sp>
          <p:nvSpPr>
            <p:cNvPr id="12"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solidFill>
              <a:srgbClr val="FFFFFF"/>
            </a:solidFill>
            <a:ln w="9525">
              <a:noFill/>
              <a:round/>
              <a:headEnd/>
              <a:tailEnd/>
            </a:ln>
          </p:spPr>
          <p:txBody>
            <a:bodyPr/>
            <a:lstStyle/>
            <a:p>
              <a:endParaRPr lang="en-US"/>
            </a:p>
          </p:txBody>
        </p:sp>
        <p:sp>
          <p:nvSpPr>
            <p:cNvPr id="13"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solidFill>
              <a:srgbClr val="FFFFFF"/>
            </a:solidFill>
            <a:ln w="9525">
              <a:noFill/>
              <a:round/>
              <a:headEnd/>
              <a:tailEnd/>
            </a:ln>
          </p:spPr>
          <p:txBody>
            <a:bodyPr/>
            <a:lstStyle/>
            <a:p>
              <a:endParaRPr lang="en-US"/>
            </a:p>
          </p:txBody>
        </p:sp>
        <p:sp>
          <p:nvSpPr>
            <p:cNvPr id="14"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solidFill>
              <a:srgbClr val="FFFFFF"/>
            </a:solidFill>
            <a:ln w="9525">
              <a:noFill/>
              <a:round/>
              <a:headEnd/>
              <a:tailEnd/>
            </a:ln>
          </p:spPr>
          <p:txBody>
            <a:bodyPr/>
            <a:lstStyle/>
            <a:p>
              <a:endParaRPr lang="en-US"/>
            </a:p>
          </p:txBody>
        </p:sp>
        <p:sp>
          <p:nvSpPr>
            <p:cNvPr id="15"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solidFill>
              <a:srgbClr val="FFFFFF"/>
            </a:solidFill>
            <a:ln w="9525">
              <a:noFill/>
              <a:round/>
              <a:headEnd/>
              <a:tailEnd/>
            </a:ln>
          </p:spPr>
          <p:txBody>
            <a:bodyPr/>
            <a:lstStyle/>
            <a:p>
              <a:endParaRPr lang="en-US"/>
            </a:p>
          </p:txBody>
        </p:sp>
        <p:sp>
          <p:nvSpPr>
            <p:cNvPr id="16"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solidFill>
              <a:srgbClr val="FFFFFF"/>
            </a:solidFill>
            <a:ln w="9525">
              <a:noFill/>
              <a:round/>
              <a:headEnd/>
              <a:tailEnd/>
            </a:ln>
          </p:spPr>
          <p:txBody>
            <a:bodyPr/>
            <a:lstStyle/>
            <a:p>
              <a:endParaRPr lang="en-US"/>
            </a:p>
          </p:txBody>
        </p:sp>
        <p:sp>
          <p:nvSpPr>
            <p:cNvPr id="17"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solidFill>
              <a:srgbClr val="FFFFFF"/>
            </a:solidFill>
            <a:ln w="9525">
              <a:noFill/>
              <a:round/>
              <a:headEnd/>
              <a:tailEnd/>
            </a:ln>
          </p:spPr>
          <p:txBody>
            <a:bodyPr/>
            <a:lstStyle/>
            <a:p>
              <a:endParaRPr lang="en-US"/>
            </a:p>
          </p:txBody>
        </p:sp>
        <p:sp>
          <p:nvSpPr>
            <p:cNvPr id="18"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solidFill>
              <a:srgbClr val="FFFFFF"/>
            </a:solidFill>
            <a:ln w="9525">
              <a:noFill/>
              <a:round/>
              <a:headEnd/>
              <a:tailEnd/>
            </a:ln>
          </p:spPr>
          <p:txBody>
            <a:bodyPr/>
            <a:lstStyle/>
            <a:p>
              <a:endParaRPr lang="en-US"/>
            </a:p>
          </p:txBody>
        </p:sp>
        <p:sp>
          <p:nvSpPr>
            <p:cNvPr id="19"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solidFill>
              <a:srgbClr val="FFFFFF"/>
            </a:solidFill>
            <a:ln w="9525">
              <a:noFill/>
              <a:round/>
              <a:headEnd/>
              <a:tailEnd/>
            </a:ln>
          </p:spPr>
          <p:txBody>
            <a:bodyPr/>
            <a:lstStyle/>
            <a:p>
              <a:endParaRPr lang="en-US"/>
            </a:p>
          </p:txBody>
        </p:sp>
        <p:sp>
          <p:nvSpPr>
            <p:cNvPr id="20"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solidFill>
              <a:srgbClr val="FFFFFF"/>
            </a:solidFill>
            <a:ln w="9525">
              <a:noFill/>
              <a:round/>
              <a:headEnd/>
              <a:tailEnd/>
            </a:ln>
          </p:spPr>
          <p:txBody>
            <a:bodyPr/>
            <a:lstStyle/>
            <a:p>
              <a:endParaRPr lang="en-US"/>
            </a:p>
          </p:txBody>
        </p:sp>
        <p:sp>
          <p:nvSpPr>
            <p:cNvPr id="21"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solidFill>
              <a:srgbClr val="FFFFFF"/>
            </a:solidFill>
            <a:ln w="9525">
              <a:noFill/>
              <a:round/>
              <a:headEnd/>
              <a:tailEnd/>
            </a:ln>
          </p:spPr>
          <p:txBody>
            <a:bodyPr/>
            <a:lstStyle/>
            <a:p>
              <a:endParaRPr lang="en-US"/>
            </a:p>
          </p:txBody>
        </p:sp>
        <p:sp>
          <p:nvSpPr>
            <p:cNvPr id="22"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solidFill>
              <a:srgbClr val="FFFFFF"/>
            </a:solidFill>
            <a:ln w="9525">
              <a:noFill/>
              <a:round/>
              <a:headEnd/>
              <a:tailEnd/>
            </a:ln>
          </p:spPr>
          <p:txBody>
            <a:bodyPr/>
            <a:lstStyle/>
            <a:p>
              <a:endParaRPr lang="en-US"/>
            </a:p>
          </p:txBody>
        </p:sp>
        <p:sp>
          <p:nvSpPr>
            <p:cNvPr id="23"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solidFill>
              <a:srgbClr val="FFFFFF"/>
            </a:solidFill>
            <a:ln w="9525">
              <a:noFill/>
              <a:round/>
              <a:headEnd/>
              <a:tailEnd/>
            </a:ln>
          </p:spPr>
          <p:txBody>
            <a:bodyPr/>
            <a:lstStyle/>
            <a:p>
              <a:endParaRPr lang="en-US"/>
            </a:p>
          </p:txBody>
        </p:sp>
        <p:sp>
          <p:nvSpPr>
            <p:cNvPr id="24"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solidFill>
              <a:srgbClr val="FFFFFF"/>
            </a:solidFill>
            <a:ln w="9525">
              <a:noFill/>
              <a:round/>
              <a:headEnd/>
              <a:tailEnd/>
            </a:ln>
          </p:spPr>
          <p:txBody>
            <a:bodyPr/>
            <a:lstStyle/>
            <a:p>
              <a:endParaRPr lang="en-US"/>
            </a:p>
          </p:txBody>
        </p:sp>
        <p:sp>
          <p:nvSpPr>
            <p:cNvPr id="25"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solidFill>
              <a:srgbClr val="FFFFFF"/>
            </a:solidFill>
            <a:ln w="9525">
              <a:noFill/>
              <a:round/>
              <a:headEnd/>
              <a:tailEnd/>
            </a:ln>
          </p:spPr>
          <p:txBody>
            <a:bodyPr/>
            <a:lstStyle/>
            <a:p>
              <a:endParaRPr lang="en-US"/>
            </a:p>
          </p:txBody>
        </p:sp>
        <p:sp>
          <p:nvSpPr>
            <p:cNvPr id="26"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solidFill>
              <a:srgbClr val="FFFFFF"/>
            </a:solidFill>
            <a:ln w="9525">
              <a:noFill/>
              <a:round/>
              <a:headEnd/>
              <a:tailEnd/>
            </a:ln>
          </p:spPr>
          <p:txBody>
            <a:bodyPr/>
            <a:lstStyle/>
            <a:p>
              <a:endParaRPr lang="en-US"/>
            </a:p>
          </p:txBody>
        </p:sp>
        <p:sp>
          <p:nvSpPr>
            <p:cNvPr id="27"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solidFill>
              <a:srgbClr val="FFFFFF"/>
            </a:solidFill>
            <a:ln w="9525">
              <a:noFill/>
              <a:round/>
              <a:headEnd/>
              <a:tailEnd/>
            </a:ln>
          </p:spPr>
          <p:txBody>
            <a:bodyPr/>
            <a:lstStyle/>
            <a:p>
              <a:endParaRPr lang="en-US"/>
            </a:p>
          </p:txBody>
        </p:sp>
        <p:sp>
          <p:nvSpPr>
            <p:cNvPr id="28"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solidFill>
              <a:srgbClr val="FFFFFF"/>
            </a:solidFill>
            <a:ln w="9525">
              <a:noFill/>
              <a:round/>
              <a:headEnd/>
              <a:tailEnd/>
            </a:ln>
          </p:spPr>
          <p:txBody>
            <a:bodyPr/>
            <a:lstStyle/>
            <a:p>
              <a:endParaRPr lang="en-US"/>
            </a:p>
          </p:txBody>
        </p:sp>
        <p:sp>
          <p:nvSpPr>
            <p:cNvPr id="29"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solidFill>
              <a:srgbClr val="FFFFFF"/>
            </a:solidFill>
            <a:ln w="9525">
              <a:noFill/>
              <a:round/>
              <a:headEnd/>
              <a:tailEnd/>
            </a:ln>
          </p:spPr>
          <p:txBody>
            <a:bodyPr/>
            <a:lstStyle/>
            <a:p>
              <a:endParaRPr lang="en-US"/>
            </a:p>
          </p:txBody>
        </p:sp>
        <p:sp>
          <p:nvSpPr>
            <p:cNvPr id="30"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solidFill>
              <a:srgbClr val="FFFFFF"/>
            </a:solidFill>
            <a:ln w="9525">
              <a:noFill/>
              <a:round/>
              <a:headEnd/>
              <a:tailEnd/>
            </a:ln>
          </p:spPr>
          <p:txBody>
            <a:bodyPr/>
            <a:lstStyle/>
            <a:p>
              <a:endParaRPr lang="en-US"/>
            </a:p>
          </p:txBody>
        </p:sp>
        <p:sp>
          <p:nvSpPr>
            <p:cNvPr id="31"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solidFill>
              <a:srgbClr val="FFFFFF"/>
            </a:solidFill>
            <a:ln w="9525">
              <a:noFill/>
              <a:round/>
              <a:headEnd/>
              <a:tailEnd/>
            </a:ln>
          </p:spPr>
          <p:txBody>
            <a:bodyPr/>
            <a:lstStyle/>
            <a:p>
              <a:endParaRPr lang="en-US"/>
            </a:p>
          </p:txBody>
        </p:sp>
        <p:sp>
          <p:nvSpPr>
            <p:cNvPr id="32"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solidFill>
              <a:srgbClr val="FFFFFF"/>
            </a:solidFill>
            <a:ln w="9525">
              <a:noFill/>
              <a:round/>
              <a:headEnd/>
              <a:tailEnd/>
            </a:ln>
          </p:spPr>
          <p:txBody>
            <a:bodyPr/>
            <a:lstStyle/>
            <a:p>
              <a:endParaRPr lang="en-US"/>
            </a:p>
          </p:txBody>
        </p:sp>
        <p:sp>
          <p:nvSpPr>
            <p:cNvPr id="33"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solidFill>
              <a:srgbClr val="FFFFFF"/>
            </a:solidFill>
            <a:ln w="9525">
              <a:noFill/>
              <a:round/>
              <a:headEnd/>
              <a:tailEnd/>
            </a:ln>
          </p:spPr>
          <p:txBody>
            <a:bodyPr/>
            <a:lstStyle/>
            <a:p>
              <a:endParaRPr lang="en-US"/>
            </a:p>
          </p:txBody>
        </p:sp>
        <p:sp>
          <p:nvSpPr>
            <p:cNvPr id="34"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solidFill>
              <a:srgbClr val="FFFFFF"/>
            </a:solidFill>
            <a:ln w="9525">
              <a:noFill/>
              <a:round/>
              <a:headEnd/>
              <a:tailEnd/>
            </a:ln>
          </p:spPr>
          <p:txBody>
            <a:bodyPr/>
            <a:lstStyle/>
            <a:p>
              <a:endParaRPr lang="en-US"/>
            </a:p>
          </p:txBody>
        </p:sp>
        <p:sp>
          <p:nvSpPr>
            <p:cNvPr id="35"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solidFill>
              <a:srgbClr val="FFFFFF"/>
            </a:solidFill>
            <a:ln w="9525">
              <a:noFill/>
              <a:round/>
              <a:headEnd/>
              <a:tailEnd/>
            </a:ln>
          </p:spPr>
          <p:txBody>
            <a:bodyPr/>
            <a:lstStyle/>
            <a:p>
              <a:endParaRPr lang="en-US"/>
            </a:p>
          </p:txBody>
        </p:sp>
        <p:sp>
          <p:nvSpPr>
            <p:cNvPr id="36"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solidFill>
              <a:srgbClr val="FFFFFF"/>
            </a:solidFill>
            <a:ln w="9525">
              <a:noFill/>
              <a:round/>
              <a:headEnd/>
              <a:tailEnd/>
            </a:ln>
          </p:spPr>
          <p:txBody>
            <a:bodyPr/>
            <a:lstStyle/>
            <a:p>
              <a:endParaRPr lang="en-US"/>
            </a:p>
          </p:txBody>
        </p:sp>
        <p:sp>
          <p:nvSpPr>
            <p:cNvPr id="37"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solidFill>
              <a:srgbClr val="FFFFFF"/>
            </a:solidFill>
            <a:ln w="9525">
              <a:noFill/>
              <a:round/>
              <a:headEnd/>
              <a:tailEnd/>
            </a:ln>
          </p:spPr>
          <p:txBody>
            <a:bodyPr/>
            <a:lstStyle/>
            <a:p>
              <a:endParaRPr lang="en-US"/>
            </a:p>
          </p:txBody>
        </p:sp>
        <p:sp>
          <p:nvSpPr>
            <p:cNvPr id="38"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solidFill>
              <a:srgbClr val="FFFFFF"/>
            </a:solidFill>
            <a:ln w="9525">
              <a:noFill/>
              <a:round/>
              <a:headEnd/>
              <a:tailEnd/>
            </a:ln>
          </p:spPr>
          <p:txBody>
            <a:bodyPr/>
            <a:lstStyle/>
            <a:p>
              <a:endParaRPr lang="en-US"/>
            </a:p>
          </p:txBody>
        </p:sp>
        <p:sp>
          <p:nvSpPr>
            <p:cNvPr id="39"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solidFill>
              <a:srgbClr val="FFFFFF"/>
            </a:solidFill>
            <a:ln w="9525">
              <a:noFill/>
              <a:round/>
              <a:headEnd/>
              <a:tailEnd/>
            </a:ln>
          </p:spPr>
          <p:txBody>
            <a:bodyPr/>
            <a:lstStyle/>
            <a:p>
              <a:endParaRPr lang="en-US"/>
            </a:p>
          </p:txBody>
        </p:sp>
        <p:sp>
          <p:nvSpPr>
            <p:cNvPr id="40"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solidFill>
              <a:srgbClr val="FFFFFF"/>
            </a:solidFill>
            <a:ln w="9525">
              <a:noFill/>
              <a:round/>
              <a:headEnd/>
              <a:tailEnd/>
            </a:ln>
          </p:spPr>
          <p:txBody>
            <a:bodyPr/>
            <a:lstStyle/>
            <a:p>
              <a:endParaRPr lang="en-US"/>
            </a:p>
          </p:txBody>
        </p:sp>
        <p:sp>
          <p:nvSpPr>
            <p:cNvPr id="41"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solidFill>
              <a:srgbClr val="FFFFFF"/>
            </a:solidFill>
            <a:ln w="9525">
              <a:noFill/>
              <a:round/>
              <a:headEnd/>
              <a:tailEnd/>
            </a:ln>
          </p:spPr>
          <p:txBody>
            <a:bodyPr/>
            <a:lstStyle/>
            <a:p>
              <a:endParaRPr lang="en-US"/>
            </a:p>
          </p:txBody>
        </p:sp>
        <p:sp>
          <p:nvSpPr>
            <p:cNvPr id="42"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solidFill>
              <a:srgbClr val="FFFFFF"/>
            </a:solidFill>
            <a:ln w="9525">
              <a:noFill/>
              <a:round/>
              <a:headEnd/>
              <a:tailEnd/>
            </a:ln>
          </p:spPr>
          <p:txBody>
            <a:bodyPr/>
            <a:lstStyle/>
            <a:p>
              <a:endParaRPr lang="en-US"/>
            </a:p>
          </p:txBody>
        </p:sp>
        <p:sp>
          <p:nvSpPr>
            <p:cNvPr id="43"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solidFill>
              <a:srgbClr val="FFFFFF"/>
            </a:solidFill>
            <a:ln w="9525">
              <a:noFill/>
              <a:round/>
              <a:headEnd/>
              <a:tailEnd/>
            </a:ln>
          </p:spPr>
          <p:txBody>
            <a:bodyPr/>
            <a:lstStyle/>
            <a:p>
              <a:endParaRPr lang="en-US"/>
            </a:p>
          </p:txBody>
        </p:sp>
        <p:sp>
          <p:nvSpPr>
            <p:cNvPr id="44"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solidFill>
              <a:srgbClr val="FFFFFF"/>
            </a:solidFill>
            <a:ln w="9525">
              <a:noFill/>
              <a:round/>
              <a:headEnd/>
              <a:tailEnd/>
            </a:ln>
          </p:spPr>
          <p:txBody>
            <a:bodyPr/>
            <a:lstStyle/>
            <a:p>
              <a:endParaRPr lang="en-US"/>
            </a:p>
          </p:txBody>
        </p:sp>
        <p:sp>
          <p:nvSpPr>
            <p:cNvPr id="45"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solidFill>
              <a:srgbClr val="FFFFFF"/>
            </a:solidFill>
            <a:ln w="9525">
              <a:noFill/>
              <a:round/>
              <a:headEnd/>
              <a:tailEnd/>
            </a:ln>
          </p:spPr>
          <p:txBody>
            <a:bodyPr/>
            <a:lstStyle/>
            <a:p>
              <a:endParaRPr lang="en-US"/>
            </a:p>
          </p:txBody>
        </p:sp>
        <p:sp>
          <p:nvSpPr>
            <p:cNvPr id="46"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solidFill>
              <a:srgbClr val="FFFFFF"/>
            </a:solidFill>
            <a:ln w="9525">
              <a:noFill/>
              <a:round/>
              <a:headEnd/>
              <a:tailEnd/>
            </a:ln>
          </p:spPr>
          <p:txBody>
            <a:bodyPr/>
            <a:lstStyle/>
            <a:p>
              <a:endParaRPr lang="en-US"/>
            </a:p>
          </p:txBody>
        </p:sp>
        <p:sp>
          <p:nvSpPr>
            <p:cNvPr id="47"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solidFill>
              <a:srgbClr val="FFFFFF"/>
            </a:solidFill>
            <a:ln w="9525">
              <a:noFill/>
              <a:round/>
              <a:headEnd/>
              <a:tailEnd/>
            </a:ln>
          </p:spPr>
          <p:txBody>
            <a:bodyPr/>
            <a:lstStyle/>
            <a:p>
              <a:endParaRPr lang="en-US"/>
            </a:p>
          </p:txBody>
        </p:sp>
        <p:sp>
          <p:nvSpPr>
            <p:cNvPr id="48"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solidFill>
              <a:srgbClr val="FFFFFF"/>
            </a:solidFill>
            <a:ln w="9525">
              <a:noFill/>
              <a:round/>
              <a:headEnd/>
              <a:tailEnd/>
            </a:ln>
          </p:spPr>
          <p:txBody>
            <a:bodyPr/>
            <a:lstStyle/>
            <a:p>
              <a:endParaRPr lang="en-US"/>
            </a:p>
          </p:txBody>
        </p:sp>
        <p:sp>
          <p:nvSpPr>
            <p:cNvPr id="49"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solidFill>
              <a:srgbClr val="FFFFFF"/>
            </a:solidFill>
            <a:ln w="9525">
              <a:noFill/>
              <a:round/>
              <a:headEnd/>
              <a:tailEnd/>
            </a:ln>
          </p:spPr>
          <p:txBody>
            <a:bodyPr/>
            <a:lstStyle/>
            <a:p>
              <a:endParaRPr lang="en-US"/>
            </a:p>
          </p:txBody>
        </p:sp>
        <p:sp>
          <p:nvSpPr>
            <p:cNvPr id="50"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solidFill>
              <a:srgbClr val="FFFFFF"/>
            </a:solidFill>
            <a:ln w="9525">
              <a:noFill/>
              <a:round/>
              <a:headEnd/>
              <a:tailEnd/>
            </a:ln>
          </p:spPr>
          <p:txBody>
            <a:bodyPr/>
            <a:lstStyle/>
            <a:p>
              <a:endParaRPr lang="en-US"/>
            </a:p>
          </p:txBody>
        </p:sp>
        <p:sp>
          <p:nvSpPr>
            <p:cNvPr id="51"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solidFill>
              <a:srgbClr val="FFFFFF"/>
            </a:solidFill>
            <a:ln w="9525">
              <a:noFill/>
              <a:round/>
              <a:headEnd/>
              <a:tailEnd/>
            </a:ln>
          </p:spPr>
          <p:txBody>
            <a:bodyPr/>
            <a:lstStyle/>
            <a:p>
              <a:endParaRPr lang="en-US"/>
            </a:p>
          </p:txBody>
        </p:sp>
        <p:sp>
          <p:nvSpPr>
            <p:cNvPr id="52"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solidFill>
              <a:srgbClr val="FFFFFF"/>
            </a:solidFill>
            <a:ln w="9525">
              <a:noFill/>
              <a:round/>
              <a:headEnd/>
              <a:tailEnd/>
            </a:ln>
          </p:spPr>
          <p:txBody>
            <a:bodyPr/>
            <a:lstStyle/>
            <a:p>
              <a:endParaRPr lang="en-US"/>
            </a:p>
          </p:txBody>
        </p:sp>
        <p:sp>
          <p:nvSpPr>
            <p:cNvPr id="53"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solidFill>
              <a:srgbClr val="FFFFFF"/>
            </a:solidFill>
            <a:ln w="9525">
              <a:noFill/>
              <a:round/>
              <a:headEnd/>
              <a:tailEnd/>
            </a:ln>
          </p:spPr>
          <p:txBody>
            <a:bodyPr/>
            <a:lstStyle/>
            <a:p>
              <a:endParaRPr lang="en-US"/>
            </a:p>
          </p:txBody>
        </p:sp>
        <p:sp>
          <p:nvSpPr>
            <p:cNvPr id="54"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solidFill>
              <a:srgbClr val="FFFFFF"/>
            </a:solidFill>
            <a:ln w="9525">
              <a:noFill/>
              <a:round/>
              <a:headEnd/>
              <a:tailEnd/>
            </a:ln>
          </p:spPr>
          <p:txBody>
            <a:bodyPr/>
            <a:lstStyle/>
            <a:p>
              <a:endParaRPr lang="en-US"/>
            </a:p>
          </p:txBody>
        </p:sp>
        <p:sp>
          <p:nvSpPr>
            <p:cNvPr id="55"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solidFill>
              <a:srgbClr val="FFFFFF"/>
            </a:solidFill>
            <a:ln w="9525">
              <a:noFill/>
              <a:round/>
              <a:headEnd/>
              <a:tailEnd/>
            </a:ln>
          </p:spPr>
          <p:txBody>
            <a:bodyPr/>
            <a:lstStyle/>
            <a:p>
              <a:endParaRPr lang="en-US"/>
            </a:p>
          </p:txBody>
        </p:sp>
        <p:sp>
          <p:nvSpPr>
            <p:cNvPr id="56"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solidFill>
              <a:srgbClr val="FFFFFF"/>
            </a:solidFill>
            <a:ln w="9525">
              <a:noFill/>
              <a:round/>
              <a:headEnd/>
              <a:tailEnd/>
            </a:ln>
          </p:spPr>
          <p:txBody>
            <a:bodyPr/>
            <a:lstStyle/>
            <a:p>
              <a:endParaRPr lang="en-US"/>
            </a:p>
          </p:txBody>
        </p:sp>
        <p:sp>
          <p:nvSpPr>
            <p:cNvPr id="57"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solidFill>
              <a:srgbClr val="FFFFFF"/>
            </a:solidFill>
            <a:ln w="9525">
              <a:noFill/>
              <a:round/>
              <a:headEnd/>
              <a:tailEnd/>
            </a:ln>
          </p:spPr>
          <p:txBody>
            <a:bodyPr/>
            <a:lstStyle/>
            <a:p>
              <a:endParaRPr lang="en-US"/>
            </a:p>
          </p:txBody>
        </p:sp>
        <p:sp>
          <p:nvSpPr>
            <p:cNvPr id="58"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solidFill>
              <a:srgbClr val="FFFFFF"/>
            </a:solidFill>
            <a:ln w="9525">
              <a:noFill/>
              <a:round/>
              <a:headEnd/>
              <a:tailEnd/>
            </a:ln>
          </p:spPr>
          <p:txBody>
            <a:bodyPr/>
            <a:lstStyle/>
            <a:p>
              <a:endParaRPr lang="en-US"/>
            </a:p>
          </p:txBody>
        </p:sp>
        <p:sp>
          <p:nvSpPr>
            <p:cNvPr id="59"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solidFill>
              <a:srgbClr val="FFFFFF"/>
            </a:solidFill>
            <a:ln w="9525">
              <a:noFill/>
              <a:round/>
              <a:headEnd/>
              <a:tailEnd/>
            </a:ln>
          </p:spPr>
          <p:txBody>
            <a:bodyPr/>
            <a:lstStyle/>
            <a:p>
              <a:endParaRPr lang="en-US"/>
            </a:p>
          </p:txBody>
        </p:sp>
        <p:sp>
          <p:nvSpPr>
            <p:cNvPr id="60"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solidFill>
              <a:srgbClr val="FFFFFF"/>
            </a:solidFill>
            <a:ln w="9525">
              <a:noFill/>
              <a:round/>
              <a:headEnd/>
              <a:tailEnd/>
            </a:ln>
          </p:spPr>
          <p:txBody>
            <a:bodyPr/>
            <a:lstStyle/>
            <a:p>
              <a:endParaRPr lang="en-US"/>
            </a:p>
          </p:txBody>
        </p:sp>
        <p:sp>
          <p:nvSpPr>
            <p:cNvPr id="61"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solidFill>
              <a:srgbClr val="FFFFFF"/>
            </a:solidFill>
            <a:ln w="9525">
              <a:noFill/>
              <a:round/>
              <a:headEnd/>
              <a:tailEnd/>
            </a:ln>
          </p:spPr>
          <p:txBody>
            <a:bodyPr/>
            <a:lstStyle/>
            <a:p>
              <a:endParaRPr lang="en-US"/>
            </a:p>
          </p:txBody>
        </p:sp>
        <p:sp>
          <p:nvSpPr>
            <p:cNvPr id="62"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solidFill>
              <a:srgbClr val="FFFFFF"/>
            </a:solidFill>
            <a:ln w="9525">
              <a:noFill/>
              <a:round/>
              <a:headEnd/>
              <a:tailEnd/>
            </a:ln>
          </p:spPr>
          <p:txBody>
            <a:bodyPr/>
            <a:lstStyle/>
            <a:p>
              <a:endParaRPr lang="en-US"/>
            </a:p>
          </p:txBody>
        </p:sp>
        <p:sp>
          <p:nvSpPr>
            <p:cNvPr id="63"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solidFill>
              <a:srgbClr val="FFFFFF"/>
            </a:solidFill>
            <a:ln w="9525">
              <a:noFill/>
              <a:round/>
              <a:headEnd/>
              <a:tailEnd/>
            </a:ln>
          </p:spPr>
          <p:txBody>
            <a:bodyPr/>
            <a:lstStyle/>
            <a:p>
              <a:endParaRPr lang="en-US"/>
            </a:p>
          </p:txBody>
        </p:sp>
        <p:sp>
          <p:nvSpPr>
            <p:cNvPr id="64"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solidFill>
              <a:srgbClr val="FFFFFF"/>
            </a:solidFill>
            <a:ln w="9525">
              <a:noFill/>
              <a:round/>
              <a:headEnd/>
              <a:tailEnd/>
            </a:ln>
          </p:spPr>
          <p:txBody>
            <a:bodyPr/>
            <a:lstStyle/>
            <a:p>
              <a:endParaRPr lang="en-US"/>
            </a:p>
          </p:txBody>
        </p:sp>
        <p:sp>
          <p:nvSpPr>
            <p:cNvPr id="65"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solidFill>
              <a:srgbClr val="FFFFFF"/>
            </a:solidFill>
            <a:ln w="9525">
              <a:noFill/>
              <a:round/>
              <a:headEnd/>
              <a:tailEnd/>
            </a:ln>
          </p:spPr>
          <p:txBody>
            <a:bodyPr/>
            <a:lstStyle/>
            <a:p>
              <a:endParaRPr lang="en-US"/>
            </a:p>
          </p:txBody>
        </p:sp>
        <p:sp>
          <p:nvSpPr>
            <p:cNvPr id="66"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solidFill>
              <a:srgbClr val="FFFFFF"/>
            </a:solidFill>
            <a:ln w="9525">
              <a:noFill/>
              <a:round/>
              <a:headEnd/>
              <a:tailEnd/>
            </a:ln>
          </p:spPr>
          <p:txBody>
            <a:bodyPr/>
            <a:lstStyle/>
            <a:p>
              <a:endParaRPr lang="en-US"/>
            </a:p>
          </p:txBody>
        </p:sp>
        <p:sp>
          <p:nvSpPr>
            <p:cNvPr id="67"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rgbClr val="FFFFFF"/>
            </a:solidFill>
            <a:ln w="9525">
              <a:noFill/>
              <a:round/>
              <a:headEnd/>
              <a:tailEnd/>
            </a:ln>
          </p:spPr>
          <p:txBody>
            <a:bodyPr/>
            <a:lstStyle/>
            <a:p>
              <a:endParaRPr lang="en-US"/>
            </a:p>
          </p:txBody>
        </p:sp>
        <p:sp>
          <p:nvSpPr>
            <p:cNvPr id="68"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solidFill>
              <a:srgbClr val="FFFFFF"/>
            </a:solidFill>
            <a:ln w="9525">
              <a:noFill/>
              <a:round/>
              <a:headEnd/>
              <a:tailEnd/>
            </a:ln>
          </p:spPr>
          <p:txBody>
            <a:bodyPr/>
            <a:lstStyle/>
            <a:p>
              <a:endParaRPr lang="en-US"/>
            </a:p>
          </p:txBody>
        </p:sp>
        <p:sp>
          <p:nvSpPr>
            <p:cNvPr id="69"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solidFill>
              <a:srgbClr val="FFFFFF"/>
            </a:solidFill>
            <a:ln w="9525">
              <a:noFill/>
              <a:round/>
              <a:headEnd/>
              <a:tailEnd/>
            </a:ln>
          </p:spPr>
          <p:txBody>
            <a:bodyPr/>
            <a:lstStyle/>
            <a:p>
              <a:endParaRPr lang="en-US"/>
            </a:p>
          </p:txBody>
        </p:sp>
        <p:sp>
          <p:nvSpPr>
            <p:cNvPr id="70"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solidFill>
              <a:srgbClr val="FFFFFF"/>
            </a:solidFill>
            <a:ln w="9525">
              <a:noFill/>
              <a:round/>
              <a:headEnd/>
              <a:tailEnd/>
            </a:ln>
          </p:spPr>
          <p:txBody>
            <a:bodyPr/>
            <a:lstStyle/>
            <a:p>
              <a:endParaRPr lang="en-US"/>
            </a:p>
          </p:txBody>
        </p:sp>
        <p:sp>
          <p:nvSpPr>
            <p:cNvPr id="71"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solidFill>
              <a:srgbClr val="FFFFFF"/>
            </a:solidFill>
            <a:ln w="9525">
              <a:noFill/>
              <a:round/>
              <a:headEnd/>
              <a:tailEnd/>
            </a:ln>
          </p:spPr>
          <p:txBody>
            <a:bodyPr/>
            <a:lstStyle/>
            <a:p>
              <a:endParaRPr lang="en-US"/>
            </a:p>
          </p:txBody>
        </p:sp>
        <p:sp>
          <p:nvSpPr>
            <p:cNvPr id="72"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solidFill>
              <a:srgbClr val="FFFFFF"/>
            </a:solidFill>
            <a:ln w="9525">
              <a:noFill/>
              <a:round/>
              <a:headEnd/>
              <a:tailEnd/>
            </a:ln>
          </p:spPr>
          <p:txBody>
            <a:bodyPr/>
            <a:lstStyle/>
            <a:p>
              <a:endParaRPr lang="en-US"/>
            </a:p>
          </p:txBody>
        </p:sp>
        <p:sp>
          <p:nvSpPr>
            <p:cNvPr id="73"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solidFill>
              <a:srgbClr val="FFFFFF"/>
            </a:solidFill>
            <a:ln w="9525">
              <a:noFill/>
              <a:round/>
              <a:headEnd/>
              <a:tailEnd/>
            </a:ln>
          </p:spPr>
          <p:txBody>
            <a:bodyPr/>
            <a:lstStyle/>
            <a:p>
              <a:endParaRPr lang="en-US"/>
            </a:p>
          </p:txBody>
        </p:sp>
        <p:sp>
          <p:nvSpPr>
            <p:cNvPr id="74"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solidFill>
              <a:srgbClr val="FFFFFF"/>
            </a:solidFill>
            <a:ln w="9525">
              <a:noFill/>
              <a:round/>
              <a:headEnd/>
              <a:tailEnd/>
            </a:ln>
          </p:spPr>
          <p:txBody>
            <a:bodyPr/>
            <a:lstStyle/>
            <a:p>
              <a:endParaRPr lang="en-US"/>
            </a:p>
          </p:txBody>
        </p:sp>
        <p:sp>
          <p:nvSpPr>
            <p:cNvPr id="75"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solidFill>
              <a:srgbClr val="FFFFFF"/>
            </a:solidFill>
            <a:ln w="9525">
              <a:noFill/>
              <a:round/>
              <a:headEnd/>
              <a:tailEnd/>
            </a:ln>
          </p:spPr>
          <p:txBody>
            <a:bodyPr/>
            <a:lstStyle/>
            <a:p>
              <a:endParaRPr lang="en-US"/>
            </a:p>
          </p:txBody>
        </p:sp>
        <p:sp>
          <p:nvSpPr>
            <p:cNvPr id="76"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solidFill>
              <a:srgbClr val="FFFFFF"/>
            </a:solidFill>
            <a:ln w="9525">
              <a:noFill/>
              <a:round/>
              <a:headEnd/>
              <a:tailEnd/>
            </a:ln>
          </p:spPr>
          <p:txBody>
            <a:bodyPr/>
            <a:lstStyle/>
            <a:p>
              <a:endParaRPr lang="en-US"/>
            </a:p>
          </p:txBody>
        </p:sp>
        <p:sp>
          <p:nvSpPr>
            <p:cNvPr id="77"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solidFill>
              <a:srgbClr val="FFFFFF"/>
            </a:solidFill>
            <a:ln w="9525">
              <a:noFill/>
              <a:round/>
              <a:headEnd/>
              <a:tailEnd/>
            </a:ln>
          </p:spPr>
          <p:txBody>
            <a:bodyPr/>
            <a:lstStyle/>
            <a:p>
              <a:endParaRPr lang="en-US"/>
            </a:p>
          </p:txBody>
        </p:sp>
        <p:sp>
          <p:nvSpPr>
            <p:cNvPr id="78"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solidFill>
              <a:srgbClr val="FFFFFF"/>
            </a:solidFill>
            <a:ln w="9525">
              <a:noFill/>
              <a:round/>
              <a:headEnd/>
              <a:tailEnd/>
            </a:ln>
          </p:spPr>
          <p:txBody>
            <a:bodyPr/>
            <a:lstStyle/>
            <a:p>
              <a:endParaRPr lang="en-US"/>
            </a:p>
          </p:txBody>
        </p:sp>
        <p:sp>
          <p:nvSpPr>
            <p:cNvPr id="79"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solidFill>
              <a:srgbClr val="FFFFFF"/>
            </a:solidFill>
            <a:ln w="9525">
              <a:noFill/>
              <a:round/>
              <a:headEnd/>
              <a:tailEnd/>
            </a:ln>
          </p:spPr>
          <p:txBody>
            <a:bodyPr/>
            <a:lstStyle/>
            <a:p>
              <a:endParaRPr lang="en-US"/>
            </a:p>
          </p:txBody>
        </p:sp>
        <p:sp>
          <p:nvSpPr>
            <p:cNvPr id="80"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solidFill>
              <a:srgbClr val="FFFFFF"/>
            </a:solidFill>
            <a:ln w="9525">
              <a:noFill/>
              <a:round/>
              <a:headEnd/>
              <a:tailEnd/>
            </a:ln>
          </p:spPr>
          <p:txBody>
            <a:bodyPr/>
            <a:lstStyle/>
            <a:p>
              <a:endParaRPr lang="en-US"/>
            </a:p>
          </p:txBody>
        </p:sp>
        <p:sp>
          <p:nvSpPr>
            <p:cNvPr id="81"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solidFill>
              <a:srgbClr val="FFFFFF"/>
            </a:solidFill>
            <a:ln w="9525">
              <a:noFill/>
              <a:round/>
              <a:headEnd/>
              <a:tailEnd/>
            </a:ln>
          </p:spPr>
          <p:txBody>
            <a:bodyPr/>
            <a:lstStyle/>
            <a:p>
              <a:endParaRPr lang="en-US"/>
            </a:p>
          </p:txBody>
        </p:sp>
        <p:sp>
          <p:nvSpPr>
            <p:cNvPr id="82"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solidFill>
              <a:srgbClr val="FFFFFF"/>
            </a:solidFill>
            <a:ln w="9525">
              <a:noFill/>
              <a:round/>
              <a:headEnd/>
              <a:tailEnd/>
            </a:ln>
          </p:spPr>
          <p:txBody>
            <a:bodyPr/>
            <a:lstStyle/>
            <a:p>
              <a:endParaRPr lang="en-US"/>
            </a:p>
          </p:txBody>
        </p:sp>
        <p:sp>
          <p:nvSpPr>
            <p:cNvPr id="83"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solidFill>
              <a:srgbClr val="FFFFFF"/>
            </a:solidFill>
            <a:ln w="9525">
              <a:noFill/>
              <a:round/>
              <a:headEnd/>
              <a:tailEnd/>
            </a:ln>
          </p:spPr>
          <p:txBody>
            <a:bodyPr/>
            <a:lstStyle/>
            <a:p>
              <a:endParaRPr lang="en-US"/>
            </a:p>
          </p:txBody>
        </p:sp>
        <p:sp>
          <p:nvSpPr>
            <p:cNvPr id="84"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solidFill>
              <a:srgbClr val="FFFFFF"/>
            </a:solidFill>
            <a:ln w="9525">
              <a:noFill/>
              <a:round/>
              <a:headEnd/>
              <a:tailEnd/>
            </a:ln>
          </p:spPr>
          <p:txBody>
            <a:bodyPr/>
            <a:lstStyle/>
            <a:p>
              <a:endParaRPr lang="en-US"/>
            </a:p>
          </p:txBody>
        </p:sp>
        <p:sp>
          <p:nvSpPr>
            <p:cNvPr id="85"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solidFill>
              <a:srgbClr val="FFFFFF"/>
            </a:solidFill>
            <a:ln w="9525">
              <a:noFill/>
              <a:round/>
              <a:headEnd/>
              <a:tailEnd/>
            </a:ln>
          </p:spPr>
          <p:txBody>
            <a:bodyPr/>
            <a:lstStyle/>
            <a:p>
              <a:endParaRPr lang="en-US"/>
            </a:p>
          </p:txBody>
        </p:sp>
        <p:sp>
          <p:nvSpPr>
            <p:cNvPr id="86"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solidFill>
              <a:srgbClr val="FFFFFF"/>
            </a:solidFill>
            <a:ln w="9525">
              <a:noFill/>
              <a:round/>
              <a:headEnd/>
              <a:tailEnd/>
            </a:ln>
          </p:spPr>
          <p:txBody>
            <a:bodyPr/>
            <a:lstStyle/>
            <a:p>
              <a:endParaRPr lang="en-US"/>
            </a:p>
          </p:txBody>
        </p:sp>
        <p:sp>
          <p:nvSpPr>
            <p:cNvPr id="87"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solidFill>
              <a:srgbClr val="FFFFFF"/>
            </a:solidFill>
            <a:ln w="9525">
              <a:noFill/>
              <a:round/>
              <a:headEnd/>
              <a:tailEnd/>
            </a:ln>
          </p:spPr>
          <p:txBody>
            <a:bodyPr/>
            <a:lstStyle/>
            <a:p>
              <a:endParaRPr lang="en-US"/>
            </a:p>
          </p:txBody>
        </p:sp>
        <p:sp>
          <p:nvSpPr>
            <p:cNvPr id="88"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solidFill>
              <a:srgbClr val="FFFFFF"/>
            </a:solidFill>
            <a:ln w="9525">
              <a:noFill/>
              <a:round/>
              <a:headEnd/>
              <a:tailEnd/>
            </a:ln>
          </p:spPr>
          <p:txBody>
            <a:bodyPr/>
            <a:lstStyle/>
            <a:p>
              <a:endParaRPr lang="en-US"/>
            </a:p>
          </p:txBody>
        </p:sp>
        <p:sp>
          <p:nvSpPr>
            <p:cNvPr id="89"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solidFill>
              <a:srgbClr val="FFFFFF"/>
            </a:solidFill>
            <a:ln w="9525">
              <a:noFill/>
              <a:round/>
              <a:headEnd/>
              <a:tailEnd/>
            </a:ln>
          </p:spPr>
          <p:txBody>
            <a:bodyPr/>
            <a:lstStyle/>
            <a:p>
              <a:endParaRPr lang="en-US"/>
            </a:p>
          </p:txBody>
        </p:sp>
        <p:sp>
          <p:nvSpPr>
            <p:cNvPr id="90"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solidFill>
              <a:srgbClr val="FFFFFF"/>
            </a:solidFill>
            <a:ln w="9525">
              <a:noFill/>
              <a:round/>
              <a:headEnd/>
              <a:tailEnd/>
            </a:ln>
          </p:spPr>
          <p:txBody>
            <a:bodyPr/>
            <a:lstStyle/>
            <a:p>
              <a:endParaRPr lang="en-US"/>
            </a:p>
          </p:txBody>
        </p:sp>
        <p:sp>
          <p:nvSpPr>
            <p:cNvPr id="91"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solidFill>
              <a:srgbClr val="FFFFFF"/>
            </a:solidFill>
            <a:ln w="9525">
              <a:noFill/>
              <a:round/>
              <a:headEnd/>
              <a:tailEnd/>
            </a:ln>
          </p:spPr>
          <p:txBody>
            <a:bodyPr/>
            <a:lstStyle/>
            <a:p>
              <a:endParaRPr lang="en-US"/>
            </a:p>
          </p:txBody>
        </p:sp>
        <p:sp>
          <p:nvSpPr>
            <p:cNvPr id="92"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solidFill>
              <a:srgbClr val="FFFFFF"/>
            </a:solidFill>
            <a:ln w="9525">
              <a:noFill/>
              <a:round/>
              <a:headEnd/>
              <a:tailEnd/>
            </a:ln>
          </p:spPr>
          <p:txBody>
            <a:bodyPr/>
            <a:lstStyle/>
            <a:p>
              <a:endParaRPr lang="en-US"/>
            </a:p>
          </p:txBody>
        </p:sp>
        <p:sp>
          <p:nvSpPr>
            <p:cNvPr id="93"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solidFill>
              <a:srgbClr val="FFFFFF"/>
            </a:solidFill>
            <a:ln w="9525">
              <a:noFill/>
              <a:round/>
              <a:headEnd/>
              <a:tailEnd/>
            </a:ln>
          </p:spPr>
          <p:txBody>
            <a:bodyPr/>
            <a:lstStyle/>
            <a:p>
              <a:endParaRPr lang="en-US"/>
            </a:p>
          </p:txBody>
        </p:sp>
        <p:sp>
          <p:nvSpPr>
            <p:cNvPr id="94"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solidFill>
              <a:srgbClr val="FFFFFF"/>
            </a:solidFill>
            <a:ln w="9525">
              <a:noFill/>
              <a:round/>
              <a:headEnd/>
              <a:tailEnd/>
            </a:ln>
          </p:spPr>
          <p:txBody>
            <a:bodyPr/>
            <a:lstStyle/>
            <a:p>
              <a:endParaRPr lang="en-US"/>
            </a:p>
          </p:txBody>
        </p:sp>
        <p:sp>
          <p:nvSpPr>
            <p:cNvPr id="95"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solidFill>
              <a:srgbClr val="FFFFFF"/>
            </a:solidFill>
            <a:ln w="9525">
              <a:noFill/>
              <a:round/>
              <a:headEnd/>
              <a:tailEnd/>
            </a:ln>
          </p:spPr>
          <p:txBody>
            <a:bodyPr/>
            <a:lstStyle/>
            <a:p>
              <a:endParaRPr lang="en-US"/>
            </a:p>
          </p:txBody>
        </p:sp>
        <p:sp>
          <p:nvSpPr>
            <p:cNvPr id="96"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solidFill>
              <a:srgbClr val="FFFFFF"/>
            </a:solidFill>
            <a:ln w="9525">
              <a:noFill/>
              <a:round/>
              <a:headEnd/>
              <a:tailEnd/>
            </a:ln>
          </p:spPr>
          <p:txBody>
            <a:bodyPr/>
            <a:lstStyle/>
            <a:p>
              <a:endParaRPr lang="en-US"/>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6629400"/>
            <a:ext cx="9144000" cy="228600"/>
          </a:xfrm>
          <a:prstGeom prst="rect">
            <a:avLst/>
          </a:prstGeom>
          <a:solidFill>
            <a:srgbClr val="2C6A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12"/>
          </p:nvPr>
        </p:nvSpPr>
        <p:spPr>
          <a:noFill/>
        </p:spPr>
        <p:txBody>
          <a:bodyPr/>
          <a:lstStyle/>
          <a:p>
            <a:fld id="{C97275D5-4C12-42FF-82D2-635AEC9DB89A}" type="slidenum">
              <a:rPr lang="en-US" smtClean="0"/>
              <a:pPr/>
              <a:t>‹#›</a:t>
            </a:fld>
            <a:endParaRPr lang="en-US"/>
          </a:p>
        </p:txBody>
      </p:sp>
      <p:sp>
        <p:nvSpPr>
          <p:cNvPr id="2" name="Title 1"/>
          <p:cNvSpPr>
            <a:spLocks noGrp="1"/>
          </p:cNvSpPr>
          <p:nvPr>
            <p:ph type="title"/>
          </p:nvPr>
        </p:nvSpPr>
        <p:spPr/>
        <p:txBody>
          <a:bodyPr/>
          <a:lstStyle>
            <a:lvl1pPr marL="320040" algn="l">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noFill/>
        </p:spPr>
        <p:txBody>
          <a:bodyPr/>
          <a:lstStyle/>
          <a:p>
            <a:r>
              <a:rPr lang="en-US" smtClean="0"/>
              <a:t>6/92010</a:t>
            </a:r>
            <a:endParaRPr lang="en-US"/>
          </a:p>
        </p:txBody>
      </p:sp>
      <p:sp>
        <p:nvSpPr>
          <p:cNvPr id="5" name="Footer Placeholder 4"/>
          <p:cNvSpPr>
            <a:spLocks noGrp="1"/>
          </p:cNvSpPr>
          <p:nvPr>
            <p:ph type="ftr" sz="quarter" idx="11"/>
          </p:nvPr>
        </p:nvSpPr>
        <p:spPr>
          <a:noFill/>
        </p:spPr>
        <p:txBody>
          <a:bodyPr/>
          <a:lstStyle/>
          <a:p>
            <a:r>
              <a:rPr lang="en-US" smtClean="0"/>
              <a:t>Project title (Insert, Header &amp; Footer)</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Blue Background">
    <p:bg>
      <p:bgPr>
        <a:solidFill>
          <a:srgbClr val="2C6ABA"/>
        </a:solidFill>
        <a:effectLst/>
      </p:bgPr>
    </p:bg>
    <p:spTree>
      <p:nvGrpSpPr>
        <p:cNvPr id="1" name=""/>
        <p:cNvGrpSpPr/>
        <p:nvPr/>
      </p:nvGrpSpPr>
      <p:grpSpPr>
        <a:xfrm>
          <a:off x="0" y="0"/>
          <a:ext cx="0" cy="0"/>
          <a:chOff x="0" y="0"/>
          <a:chExt cx="0" cy="0"/>
        </a:xfrm>
      </p:grpSpPr>
      <p:sp>
        <p:nvSpPr>
          <p:cNvPr id="98" name="Rectangle 97"/>
          <p:cNvSpPr/>
          <p:nvPr userDrawn="1"/>
        </p:nvSpPr>
        <p:spPr>
          <a:xfrm>
            <a:off x="0" y="6629400"/>
            <a:ext cx="9144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685800" y="4047744"/>
            <a:ext cx="7772400" cy="1362456"/>
          </a:xfrm>
          <a:prstGeom prst="rect">
            <a:avLst/>
          </a:prstGeom>
          <a:solidFill>
            <a:srgbClr val="00153E"/>
          </a:solidFill>
          <a:ln>
            <a:solidFill>
              <a:srgbClr val="2C6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dirty="0"/>
          </a:p>
        </p:txBody>
      </p:sp>
      <p:grpSp>
        <p:nvGrpSpPr>
          <p:cNvPr id="8" name="Group 2"/>
          <p:cNvGrpSpPr>
            <a:grpSpLocks noChangeAspect="1"/>
          </p:cNvGrpSpPr>
          <p:nvPr userDrawn="1"/>
        </p:nvGrpSpPr>
        <p:grpSpPr bwMode="auto">
          <a:xfrm>
            <a:off x="7924800" y="5029201"/>
            <a:ext cx="411480" cy="337185"/>
            <a:chOff x="240" y="144"/>
            <a:chExt cx="1296" cy="1062"/>
          </a:xfrm>
          <a:solidFill>
            <a:srgbClr val="E4EDF8"/>
          </a:solidFill>
        </p:grpSpPr>
        <p:sp>
          <p:nvSpPr>
            <p:cNvPr id="9"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1"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2"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3"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4"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5"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6"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7"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8"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9"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20"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21"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22"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23"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24"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25"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26"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27"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28"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29"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30"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31"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32"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33"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34"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35"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36"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37"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38"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39"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40"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41"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42"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43"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44"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45"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46"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47"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48"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49"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50"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51"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52"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53"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54"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55"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56"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57"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58"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59"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60"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61"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62"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63"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64"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65"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66"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67"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68"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69"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70"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71"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72"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73"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74"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75"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76"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77"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78"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79"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80"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81"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82"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83"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84"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85"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86"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87"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88"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89"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90"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91"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92"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93"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94"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95"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96"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97"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
        <p:nvSpPr>
          <p:cNvPr id="2" name="Title 1"/>
          <p:cNvSpPr>
            <a:spLocks noGrp="1"/>
          </p:cNvSpPr>
          <p:nvPr>
            <p:ph type="title"/>
          </p:nvPr>
        </p:nvSpPr>
        <p:spPr>
          <a:xfrm>
            <a:off x="685800" y="4406900"/>
            <a:ext cx="7772400" cy="612648"/>
          </a:xfrm>
          <a:solidFill>
            <a:srgbClr val="2C6ABA"/>
          </a:solidFill>
          <a:ln>
            <a:solidFill>
              <a:srgbClr val="00153E"/>
            </a:solidFill>
          </a:ln>
        </p:spPr>
        <p:style>
          <a:lnRef idx="2">
            <a:schemeClr val="accent1">
              <a:shade val="50000"/>
            </a:schemeClr>
          </a:lnRef>
          <a:fillRef idx="1">
            <a:schemeClr val="accent1"/>
          </a:fillRef>
          <a:effectRef idx="0">
            <a:schemeClr val="accent1"/>
          </a:effectRef>
          <a:fontRef idx="minor">
            <a:schemeClr val="lt1"/>
          </a:fontRef>
        </p:style>
        <p:txBody>
          <a:bodyPr vert="horz" lIns="457200" tIns="45720" rIns="45720" bIns="45720" rtlCol="0" anchor="ctr" anchorCtr="0">
            <a:noAutofit/>
          </a:bodyPr>
          <a:lstStyle>
            <a:lvl1pPr marL="0" algn="l" defTabSz="914400" rtl="0" eaLnBrk="1" latinLnBrk="0" hangingPunct="1">
              <a:spcBef>
                <a:spcPct val="0"/>
              </a:spcBef>
              <a:buNone/>
              <a:defRPr lang="en-US" sz="3600" kern="1200" dirty="0">
                <a:solidFill>
                  <a:schemeClr val="lt1"/>
                </a:solidFill>
                <a:latin typeface="+mn-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noFill/>
        </p:spPr>
        <p:txBody>
          <a:bodyPr/>
          <a:lstStyle>
            <a:lvl1pPr>
              <a:defRPr>
                <a:solidFill>
                  <a:srgbClr val="00153E"/>
                </a:solidFill>
              </a:defRPr>
            </a:lvl1pPr>
          </a:lstStyle>
          <a:p>
            <a:r>
              <a:rPr lang="en-US" smtClean="0"/>
              <a:t>6/92010</a:t>
            </a:r>
            <a:endParaRPr lang="en-US"/>
          </a:p>
        </p:txBody>
      </p:sp>
      <p:sp>
        <p:nvSpPr>
          <p:cNvPr id="5" name="Footer Placeholder 4"/>
          <p:cNvSpPr>
            <a:spLocks noGrp="1"/>
          </p:cNvSpPr>
          <p:nvPr>
            <p:ph type="ftr" sz="quarter" idx="11"/>
          </p:nvPr>
        </p:nvSpPr>
        <p:spPr>
          <a:noFill/>
        </p:spPr>
        <p:txBody>
          <a:bodyPr/>
          <a:lstStyle>
            <a:lvl1pPr>
              <a:defRPr>
                <a:solidFill>
                  <a:srgbClr val="00153E"/>
                </a:solidFill>
              </a:defRPr>
            </a:lvl1pPr>
          </a:lstStyle>
          <a:p>
            <a:r>
              <a:rPr lang="en-US" smtClean="0"/>
              <a:t>Project title (Insert, Header &amp; Footer)</a:t>
            </a:r>
            <a:endParaRPr lang="en-US"/>
          </a:p>
        </p:txBody>
      </p:sp>
      <p:sp>
        <p:nvSpPr>
          <p:cNvPr id="6" name="Slide Number Placeholder 5"/>
          <p:cNvSpPr>
            <a:spLocks noGrp="1"/>
          </p:cNvSpPr>
          <p:nvPr>
            <p:ph type="sldNum" sz="quarter" idx="12"/>
          </p:nvPr>
        </p:nvSpPr>
        <p:spPr>
          <a:noFill/>
        </p:spPr>
        <p:txBody>
          <a:bodyPr/>
          <a:lstStyle>
            <a:lvl1pPr>
              <a:defRPr>
                <a:solidFill>
                  <a:srgbClr val="00153E"/>
                </a:solidFill>
              </a:defRPr>
            </a:lvl1pPr>
          </a:lstStyle>
          <a:p>
            <a:fld id="{C97275D5-4C12-42FF-82D2-635AEC9DB89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White Background">
    <p:bg>
      <p:bgPr>
        <a:solidFill>
          <a:schemeClr val="bg1"/>
        </a:solidFill>
        <a:effectLst/>
      </p:bgPr>
    </p:bg>
    <p:spTree>
      <p:nvGrpSpPr>
        <p:cNvPr id="1" name=""/>
        <p:cNvGrpSpPr/>
        <p:nvPr/>
      </p:nvGrpSpPr>
      <p:grpSpPr>
        <a:xfrm>
          <a:off x="0" y="0"/>
          <a:ext cx="0" cy="0"/>
          <a:chOff x="0" y="0"/>
          <a:chExt cx="0" cy="0"/>
        </a:xfrm>
      </p:grpSpPr>
      <p:pic>
        <p:nvPicPr>
          <p:cNvPr id="99" name="Picture 98"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4" name="Date Placeholder 3"/>
          <p:cNvSpPr>
            <a:spLocks noGrp="1"/>
          </p:cNvSpPr>
          <p:nvPr>
            <p:ph type="dt" sz="half" idx="10"/>
          </p:nvPr>
        </p:nvSpPr>
        <p:spPr>
          <a:noFill/>
        </p:spPr>
        <p:txBody>
          <a:bodyPr/>
          <a:lstStyle>
            <a:lvl1pPr>
              <a:defRPr>
                <a:solidFill>
                  <a:schemeClr val="bg1"/>
                </a:solidFill>
              </a:defRPr>
            </a:lvl1pPr>
          </a:lstStyle>
          <a:p>
            <a:r>
              <a:rPr lang="en-US" smtClean="0"/>
              <a:t>6/92010</a:t>
            </a:r>
            <a:endParaRPr lang="en-US"/>
          </a:p>
        </p:txBody>
      </p:sp>
      <p:sp>
        <p:nvSpPr>
          <p:cNvPr id="5" name="Footer Placeholder 4"/>
          <p:cNvSpPr>
            <a:spLocks noGrp="1"/>
          </p:cNvSpPr>
          <p:nvPr>
            <p:ph type="ftr" sz="quarter" idx="11"/>
          </p:nvPr>
        </p:nvSpPr>
        <p:spPr>
          <a:noFill/>
        </p:spPr>
        <p:txBody>
          <a:bodyPr/>
          <a:lstStyle>
            <a:lvl1pPr>
              <a:defRPr>
                <a:solidFill>
                  <a:schemeClr val="bg1"/>
                </a:solidFill>
              </a:defRPr>
            </a:lvl1pPr>
          </a:lstStyle>
          <a:p>
            <a:r>
              <a:rPr lang="en-US" smtClean="0"/>
              <a:t>Project title (Insert, Header &amp; Footer)</a:t>
            </a:r>
            <a:endParaRPr lang="en-US"/>
          </a:p>
        </p:txBody>
      </p:sp>
      <p:sp>
        <p:nvSpPr>
          <p:cNvPr id="6" name="Slide Number Placeholder 5"/>
          <p:cNvSpPr>
            <a:spLocks noGrp="1"/>
          </p:cNvSpPr>
          <p:nvPr>
            <p:ph type="sldNum" sz="quarter" idx="12"/>
          </p:nvPr>
        </p:nvSpPr>
        <p:spPr>
          <a:noFill/>
        </p:spPr>
        <p:txBody>
          <a:bodyPr/>
          <a:lstStyle>
            <a:lvl1pPr>
              <a:defRPr>
                <a:solidFill>
                  <a:schemeClr val="bg1"/>
                </a:solidFill>
              </a:defRPr>
            </a:lvl1pPr>
          </a:lstStyle>
          <a:p>
            <a:fld id="{C97275D5-4C12-42FF-82D2-635AEC9DB89A}" type="slidenum">
              <a:rPr lang="en-US" smtClean="0"/>
              <a:pPr/>
              <a:t>‹#›</a:t>
            </a:fld>
            <a:endParaRPr lang="en-US" dirty="0"/>
          </a:p>
        </p:txBody>
      </p:sp>
      <p:sp>
        <p:nvSpPr>
          <p:cNvPr id="7" name="Rectangle 6"/>
          <p:cNvSpPr/>
          <p:nvPr userDrawn="1"/>
        </p:nvSpPr>
        <p:spPr>
          <a:xfrm>
            <a:off x="685800" y="4047744"/>
            <a:ext cx="7772400" cy="1362456"/>
          </a:xfrm>
          <a:prstGeom prst="rect">
            <a:avLst/>
          </a:prstGeom>
          <a:solidFill>
            <a:srgbClr val="00153E"/>
          </a:solidFill>
          <a:ln>
            <a:solidFill>
              <a:srgbClr val="2C6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dirty="0"/>
          </a:p>
        </p:txBody>
      </p:sp>
      <p:grpSp>
        <p:nvGrpSpPr>
          <p:cNvPr id="8" name="Group 2"/>
          <p:cNvGrpSpPr>
            <a:grpSpLocks noChangeAspect="1"/>
          </p:cNvGrpSpPr>
          <p:nvPr userDrawn="1"/>
        </p:nvGrpSpPr>
        <p:grpSpPr bwMode="auto">
          <a:xfrm>
            <a:off x="7924800" y="5029201"/>
            <a:ext cx="411480" cy="337185"/>
            <a:chOff x="240" y="144"/>
            <a:chExt cx="1296" cy="1062"/>
          </a:xfrm>
          <a:solidFill>
            <a:srgbClr val="E4EDF8"/>
          </a:solidFill>
        </p:grpSpPr>
        <p:sp>
          <p:nvSpPr>
            <p:cNvPr id="9"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1"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2"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3"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4"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5"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6"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7"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8"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9"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20"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21"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22"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23"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24"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25"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26"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27"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28"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29"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30"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31"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32"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33"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34"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35"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36"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37"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38"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39"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40"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41"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42"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43"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44"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45"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46"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47"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48"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49"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50"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51"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52"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53"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54"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55"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56"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57"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58"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59"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60"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61"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62"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63"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64"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65"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66"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67"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68"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69"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70"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71"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72"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73"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74"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75"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76"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77"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78"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79"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80"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81"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82"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83"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84"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85"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86"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87"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88"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89"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90"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91"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92"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93"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94"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95"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96"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97"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
        <p:nvSpPr>
          <p:cNvPr id="2" name="Title 1"/>
          <p:cNvSpPr>
            <a:spLocks noGrp="1"/>
          </p:cNvSpPr>
          <p:nvPr>
            <p:ph type="title"/>
          </p:nvPr>
        </p:nvSpPr>
        <p:spPr>
          <a:xfrm>
            <a:off x="685800" y="4406900"/>
            <a:ext cx="7772400" cy="612648"/>
          </a:xfrm>
          <a:solidFill>
            <a:srgbClr val="2C6ABA"/>
          </a:solidFill>
          <a:ln>
            <a:solidFill>
              <a:srgbClr val="00153E"/>
            </a:solidFill>
          </a:ln>
        </p:spPr>
        <p:style>
          <a:lnRef idx="2">
            <a:schemeClr val="accent1">
              <a:shade val="50000"/>
            </a:schemeClr>
          </a:lnRef>
          <a:fillRef idx="1">
            <a:schemeClr val="accent1"/>
          </a:fillRef>
          <a:effectRef idx="0">
            <a:schemeClr val="accent1"/>
          </a:effectRef>
          <a:fontRef idx="minor">
            <a:schemeClr val="lt1"/>
          </a:fontRef>
        </p:style>
        <p:txBody>
          <a:bodyPr vert="horz" lIns="457200" tIns="45720" rIns="45720" bIns="45720" rtlCol="0" anchor="ctr" anchorCtr="0">
            <a:noAutofit/>
          </a:bodyPr>
          <a:lstStyle>
            <a:lvl1pPr marL="0" algn="l" defTabSz="914400" rtl="0" eaLnBrk="1" latinLnBrk="0" hangingPunct="1">
              <a:spcBef>
                <a:spcPct val="0"/>
              </a:spcBef>
              <a:buNone/>
              <a:defRPr lang="en-US" sz="3600" kern="1200" dirty="0">
                <a:solidFill>
                  <a:schemeClr val="lt1"/>
                </a:solidFill>
                <a:latin typeface="+mn-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6/92010</a:t>
            </a:r>
            <a:endParaRPr lang="en-US"/>
          </a:p>
        </p:txBody>
      </p:sp>
      <p:sp>
        <p:nvSpPr>
          <p:cNvPr id="6" name="Footer Placeholder 5"/>
          <p:cNvSpPr>
            <a:spLocks noGrp="1"/>
          </p:cNvSpPr>
          <p:nvPr>
            <p:ph type="ftr" sz="quarter" idx="11"/>
          </p:nvPr>
        </p:nvSpPr>
        <p:spPr/>
        <p:txBody>
          <a:bodyPr/>
          <a:lstStyle/>
          <a:p>
            <a:r>
              <a:rPr lang="en-US" smtClean="0"/>
              <a:t>Project title (Insert, Header &amp; Footer)</a:t>
            </a:r>
            <a:endParaRPr lang="en-US"/>
          </a:p>
        </p:txBody>
      </p:sp>
      <p:sp>
        <p:nvSpPr>
          <p:cNvPr id="7" name="Slide Number Placeholder 6"/>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Date Placeholder 4"/>
          <p:cNvSpPr>
            <a:spLocks noGrp="1"/>
          </p:cNvSpPr>
          <p:nvPr>
            <p:ph type="dt" sz="half" idx="10"/>
          </p:nvPr>
        </p:nvSpPr>
        <p:spPr>
          <a:xfrm>
            <a:off x="0" y="6629400"/>
            <a:ext cx="3124200" cy="228600"/>
          </a:xfrm>
        </p:spPr>
        <p:txBody>
          <a:bodyPr/>
          <a:lstStyle/>
          <a:p>
            <a:r>
              <a:rPr lang="en-US" smtClean="0"/>
              <a:t>6/92010</a:t>
            </a:r>
            <a:endParaRPr lang="en-US"/>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a:noFill/>
        </p:spPr>
        <p:txBody>
          <a:bodyPr/>
          <a:lstStyle/>
          <a:p>
            <a:r>
              <a:rPr lang="en-US" smtClean="0"/>
              <a:t>Project title (Insert, Header &amp; Footer)</a:t>
            </a:r>
            <a:endParaRPr lang="en-US" dirty="0"/>
          </a:p>
        </p:txBody>
      </p:sp>
      <p:sp>
        <p:nvSpPr>
          <p:cNvPr id="9" name="Slide Number Placeholder 8"/>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0" y="6629400"/>
            <a:ext cx="9144000" cy="228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a:xfrm>
            <a:off x="1143000" y="6629400"/>
            <a:ext cx="6858000" cy="228600"/>
          </a:xfrm>
          <a:noFill/>
        </p:spPr>
        <p:txBody>
          <a:bodyPr/>
          <a:lstStyle/>
          <a:p>
            <a:r>
              <a:rPr lang="en-US" smtClean="0"/>
              <a:t>Project title (Insert, Header &amp; Footer)</a:t>
            </a:r>
            <a:endParaRPr lang="en-US"/>
          </a:p>
        </p:txBody>
      </p:sp>
      <p:sp>
        <p:nvSpPr>
          <p:cNvPr id="5" name="Slide Number Placeholder 4"/>
          <p:cNvSpPr>
            <a:spLocks noGrp="1"/>
          </p:cNvSpPr>
          <p:nvPr>
            <p:ph type="sldNum" sz="quarter" idx="12"/>
          </p:nvPr>
        </p:nvSpPr>
        <p:spPr>
          <a:xfrm>
            <a:off x="8001000" y="6629400"/>
            <a:ext cx="1143000" cy="228600"/>
          </a:xfrm>
          <a:noFill/>
        </p:spPr>
        <p:txBody>
          <a:bodyPr/>
          <a:lstStyle/>
          <a:p>
            <a:fld id="{C97275D5-4C12-42FF-82D2-635AEC9DB89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_Blue">
    <p:bg>
      <p:bgPr>
        <a:solidFill>
          <a:srgbClr val="2C6ABA"/>
        </a:solidFill>
        <a:effectLst/>
      </p:bgPr>
    </p:bg>
    <p:spTree>
      <p:nvGrpSpPr>
        <p:cNvPr id="1" name=""/>
        <p:cNvGrpSpPr/>
        <p:nvPr/>
      </p:nvGrpSpPr>
      <p:grpSpPr>
        <a:xfrm>
          <a:off x="0" y="0"/>
          <a:ext cx="0" cy="0"/>
          <a:chOff x="0" y="0"/>
          <a:chExt cx="0" cy="0"/>
        </a:xfrm>
      </p:grpSpPr>
      <p:pic>
        <p:nvPicPr>
          <p:cNvPr id="5" name="Picture 4" descr="White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Date Placeholder 1"/>
          <p:cNvSpPr>
            <a:spLocks noGrp="1"/>
          </p:cNvSpPr>
          <p:nvPr>
            <p:ph type="dt" sz="half" idx="10"/>
          </p:nvPr>
        </p:nvSpPr>
        <p:spPr>
          <a:noFill/>
        </p:spPr>
        <p:txBody>
          <a:bodyPr/>
          <a:lstStyle>
            <a:lvl1pPr>
              <a:defRPr>
                <a:solidFill>
                  <a:srgbClr val="00153E"/>
                </a:solidFill>
              </a:defRPr>
            </a:lvl1pPr>
          </a:lstStyle>
          <a:p>
            <a:r>
              <a:rPr lang="en-US" smtClean="0"/>
              <a:t>6/92010</a:t>
            </a:r>
            <a:endParaRPr lang="en-US"/>
          </a:p>
        </p:txBody>
      </p:sp>
      <p:sp>
        <p:nvSpPr>
          <p:cNvPr id="3" name="Footer Placeholder 2"/>
          <p:cNvSpPr>
            <a:spLocks noGrp="1"/>
          </p:cNvSpPr>
          <p:nvPr>
            <p:ph type="ftr" sz="quarter" idx="11"/>
          </p:nvPr>
        </p:nvSpPr>
        <p:spPr>
          <a:noFill/>
        </p:spPr>
        <p:txBody>
          <a:bodyPr/>
          <a:lstStyle>
            <a:lvl1pPr>
              <a:defRPr>
                <a:solidFill>
                  <a:srgbClr val="00153E"/>
                </a:solidFill>
              </a:defRPr>
            </a:lvl1pPr>
          </a:lstStyle>
          <a:p>
            <a:r>
              <a:rPr lang="en-US" smtClean="0"/>
              <a:t>Project title (Insert, Header &amp; Footer)</a:t>
            </a:r>
            <a:endParaRPr lang="en-US"/>
          </a:p>
        </p:txBody>
      </p:sp>
      <p:sp>
        <p:nvSpPr>
          <p:cNvPr id="4" name="Slide Number Placeholder 3"/>
          <p:cNvSpPr>
            <a:spLocks noGrp="1"/>
          </p:cNvSpPr>
          <p:nvPr>
            <p:ph type="sldNum" sz="quarter" idx="12"/>
          </p:nvPr>
        </p:nvSpPr>
        <p:spPr>
          <a:noFill/>
        </p:spPr>
        <p:txBody>
          <a:bodyPr/>
          <a:lstStyle>
            <a:lvl1pPr>
              <a:defRPr>
                <a:solidFill>
                  <a:srgbClr val="00153E"/>
                </a:solidFill>
              </a:defRPr>
            </a:lvl1pPr>
          </a:lstStyle>
          <a:p>
            <a:fld id="{C97275D5-4C12-42FF-82D2-635AEC9DB89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_Blue_No_Footer">
    <p:bg>
      <p:bgPr>
        <a:solidFill>
          <a:srgbClr val="2C6ABA"/>
        </a:solid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9" name="Picture 98" descr="BottomBorder.png"/>
          <p:cNvPicPr>
            <a:picLocks noChangeAspect="1"/>
          </p:cNvPicPr>
          <p:nvPr/>
        </p:nvPicPr>
        <p:blipFill>
          <a:blip r:embed="rId17" cstate="print"/>
          <a:stretch>
            <a:fillRect/>
          </a:stretch>
        </p:blipFill>
        <p:spPr>
          <a:xfrm>
            <a:off x="0" y="6614485"/>
            <a:ext cx="9144000" cy="243515"/>
          </a:xfrm>
          <a:prstGeom prst="rect">
            <a:avLst/>
          </a:prstGeom>
          <a:noFill/>
        </p:spPr>
      </p:pic>
      <p:sp>
        <p:nvSpPr>
          <p:cNvPr id="8" name="Rectangle 7"/>
          <p:cNvSpPr/>
          <p:nvPr/>
        </p:nvSpPr>
        <p:spPr>
          <a:xfrm>
            <a:off x="0" y="0"/>
            <a:ext cx="9144000" cy="1143000"/>
          </a:xfrm>
          <a:prstGeom prst="rect">
            <a:avLst/>
          </a:prstGeom>
          <a:solidFill>
            <a:srgbClr val="2C6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2"/>
          <p:cNvGrpSpPr>
            <a:grpSpLocks noChangeAspect="1"/>
          </p:cNvGrpSpPr>
          <p:nvPr/>
        </p:nvGrpSpPr>
        <p:grpSpPr bwMode="auto">
          <a:xfrm>
            <a:off x="7875722" y="114300"/>
            <a:ext cx="1115878" cy="914400"/>
            <a:chOff x="240" y="144"/>
            <a:chExt cx="1296" cy="1062"/>
          </a:xfrm>
        </p:grpSpPr>
        <p:sp>
          <p:nvSpPr>
            <p:cNvPr id="10"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solidFill>
              <a:srgbClr val="FFFFFF"/>
            </a:solidFill>
            <a:ln w="9525">
              <a:noFill/>
              <a:round/>
              <a:headEnd/>
              <a:tailEnd/>
            </a:ln>
          </p:spPr>
          <p:txBody>
            <a:bodyPr/>
            <a:lstStyle/>
            <a:p>
              <a:endParaRPr lang="en-US"/>
            </a:p>
          </p:txBody>
        </p:sp>
        <p:sp>
          <p:nvSpPr>
            <p:cNvPr id="11"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solidFill>
              <a:srgbClr val="FFFFFF"/>
            </a:solidFill>
            <a:ln w="9525">
              <a:noFill/>
              <a:round/>
              <a:headEnd/>
              <a:tailEnd/>
            </a:ln>
          </p:spPr>
          <p:txBody>
            <a:bodyPr/>
            <a:lstStyle/>
            <a:p>
              <a:endParaRPr lang="en-US"/>
            </a:p>
          </p:txBody>
        </p:sp>
        <p:sp>
          <p:nvSpPr>
            <p:cNvPr id="12"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solidFill>
              <a:srgbClr val="FFFFFF"/>
            </a:solidFill>
            <a:ln w="9525">
              <a:noFill/>
              <a:round/>
              <a:headEnd/>
              <a:tailEnd/>
            </a:ln>
          </p:spPr>
          <p:txBody>
            <a:bodyPr/>
            <a:lstStyle/>
            <a:p>
              <a:endParaRPr lang="en-US"/>
            </a:p>
          </p:txBody>
        </p:sp>
        <p:sp>
          <p:nvSpPr>
            <p:cNvPr id="13"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solidFill>
              <a:srgbClr val="FFFFFF"/>
            </a:solidFill>
            <a:ln w="9525">
              <a:noFill/>
              <a:round/>
              <a:headEnd/>
              <a:tailEnd/>
            </a:ln>
          </p:spPr>
          <p:txBody>
            <a:bodyPr/>
            <a:lstStyle/>
            <a:p>
              <a:endParaRPr lang="en-US"/>
            </a:p>
          </p:txBody>
        </p:sp>
        <p:sp>
          <p:nvSpPr>
            <p:cNvPr id="14"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solidFill>
              <a:srgbClr val="FFFFFF"/>
            </a:solidFill>
            <a:ln w="9525">
              <a:noFill/>
              <a:round/>
              <a:headEnd/>
              <a:tailEnd/>
            </a:ln>
          </p:spPr>
          <p:txBody>
            <a:bodyPr/>
            <a:lstStyle/>
            <a:p>
              <a:endParaRPr lang="en-US"/>
            </a:p>
          </p:txBody>
        </p:sp>
        <p:sp>
          <p:nvSpPr>
            <p:cNvPr id="15"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solidFill>
              <a:srgbClr val="FFFFFF"/>
            </a:solidFill>
            <a:ln w="9525">
              <a:noFill/>
              <a:round/>
              <a:headEnd/>
              <a:tailEnd/>
            </a:ln>
          </p:spPr>
          <p:txBody>
            <a:bodyPr/>
            <a:lstStyle/>
            <a:p>
              <a:endParaRPr lang="en-US"/>
            </a:p>
          </p:txBody>
        </p:sp>
        <p:sp>
          <p:nvSpPr>
            <p:cNvPr id="16"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solidFill>
              <a:srgbClr val="FFFFFF"/>
            </a:solidFill>
            <a:ln w="9525">
              <a:noFill/>
              <a:round/>
              <a:headEnd/>
              <a:tailEnd/>
            </a:ln>
          </p:spPr>
          <p:txBody>
            <a:bodyPr/>
            <a:lstStyle/>
            <a:p>
              <a:endParaRPr lang="en-US"/>
            </a:p>
          </p:txBody>
        </p:sp>
        <p:sp>
          <p:nvSpPr>
            <p:cNvPr id="17"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solidFill>
              <a:srgbClr val="FFFFFF"/>
            </a:solidFill>
            <a:ln w="9525">
              <a:noFill/>
              <a:round/>
              <a:headEnd/>
              <a:tailEnd/>
            </a:ln>
          </p:spPr>
          <p:txBody>
            <a:bodyPr/>
            <a:lstStyle/>
            <a:p>
              <a:endParaRPr lang="en-US"/>
            </a:p>
          </p:txBody>
        </p:sp>
        <p:sp>
          <p:nvSpPr>
            <p:cNvPr id="18"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solidFill>
              <a:srgbClr val="FFFFFF"/>
            </a:solidFill>
            <a:ln w="9525">
              <a:noFill/>
              <a:round/>
              <a:headEnd/>
              <a:tailEnd/>
            </a:ln>
          </p:spPr>
          <p:txBody>
            <a:bodyPr/>
            <a:lstStyle/>
            <a:p>
              <a:endParaRPr lang="en-US"/>
            </a:p>
          </p:txBody>
        </p:sp>
        <p:sp>
          <p:nvSpPr>
            <p:cNvPr id="19"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solidFill>
              <a:srgbClr val="FFFFFF"/>
            </a:solidFill>
            <a:ln w="9525">
              <a:noFill/>
              <a:round/>
              <a:headEnd/>
              <a:tailEnd/>
            </a:ln>
          </p:spPr>
          <p:txBody>
            <a:bodyPr/>
            <a:lstStyle/>
            <a:p>
              <a:endParaRPr lang="en-US"/>
            </a:p>
          </p:txBody>
        </p:sp>
        <p:sp>
          <p:nvSpPr>
            <p:cNvPr id="20"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solidFill>
              <a:srgbClr val="FFFFFF"/>
            </a:solidFill>
            <a:ln w="9525">
              <a:noFill/>
              <a:round/>
              <a:headEnd/>
              <a:tailEnd/>
            </a:ln>
          </p:spPr>
          <p:txBody>
            <a:bodyPr/>
            <a:lstStyle/>
            <a:p>
              <a:endParaRPr lang="en-US"/>
            </a:p>
          </p:txBody>
        </p:sp>
        <p:sp>
          <p:nvSpPr>
            <p:cNvPr id="21"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solidFill>
              <a:srgbClr val="FFFFFF"/>
            </a:solidFill>
            <a:ln w="9525">
              <a:noFill/>
              <a:round/>
              <a:headEnd/>
              <a:tailEnd/>
            </a:ln>
          </p:spPr>
          <p:txBody>
            <a:bodyPr/>
            <a:lstStyle/>
            <a:p>
              <a:endParaRPr lang="en-US"/>
            </a:p>
          </p:txBody>
        </p:sp>
        <p:sp>
          <p:nvSpPr>
            <p:cNvPr id="22"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solidFill>
              <a:srgbClr val="FFFFFF"/>
            </a:solidFill>
            <a:ln w="9525">
              <a:noFill/>
              <a:round/>
              <a:headEnd/>
              <a:tailEnd/>
            </a:ln>
          </p:spPr>
          <p:txBody>
            <a:bodyPr/>
            <a:lstStyle/>
            <a:p>
              <a:endParaRPr lang="en-US"/>
            </a:p>
          </p:txBody>
        </p:sp>
        <p:sp>
          <p:nvSpPr>
            <p:cNvPr id="23"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solidFill>
              <a:srgbClr val="FFFFFF"/>
            </a:solidFill>
            <a:ln w="9525">
              <a:noFill/>
              <a:round/>
              <a:headEnd/>
              <a:tailEnd/>
            </a:ln>
          </p:spPr>
          <p:txBody>
            <a:bodyPr/>
            <a:lstStyle/>
            <a:p>
              <a:endParaRPr lang="en-US"/>
            </a:p>
          </p:txBody>
        </p:sp>
        <p:sp>
          <p:nvSpPr>
            <p:cNvPr id="24"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solidFill>
              <a:srgbClr val="FFFFFF"/>
            </a:solidFill>
            <a:ln w="9525">
              <a:noFill/>
              <a:round/>
              <a:headEnd/>
              <a:tailEnd/>
            </a:ln>
          </p:spPr>
          <p:txBody>
            <a:bodyPr/>
            <a:lstStyle/>
            <a:p>
              <a:endParaRPr lang="en-US"/>
            </a:p>
          </p:txBody>
        </p:sp>
        <p:sp>
          <p:nvSpPr>
            <p:cNvPr id="25"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solidFill>
              <a:srgbClr val="FFFFFF"/>
            </a:solidFill>
            <a:ln w="9525">
              <a:noFill/>
              <a:round/>
              <a:headEnd/>
              <a:tailEnd/>
            </a:ln>
          </p:spPr>
          <p:txBody>
            <a:bodyPr/>
            <a:lstStyle/>
            <a:p>
              <a:endParaRPr lang="en-US"/>
            </a:p>
          </p:txBody>
        </p:sp>
        <p:sp>
          <p:nvSpPr>
            <p:cNvPr id="26"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solidFill>
              <a:srgbClr val="FFFFFF"/>
            </a:solidFill>
            <a:ln w="9525">
              <a:noFill/>
              <a:round/>
              <a:headEnd/>
              <a:tailEnd/>
            </a:ln>
          </p:spPr>
          <p:txBody>
            <a:bodyPr/>
            <a:lstStyle/>
            <a:p>
              <a:endParaRPr lang="en-US"/>
            </a:p>
          </p:txBody>
        </p:sp>
        <p:sp>
          <p:nvSpPr>
            <p:cNvPr id="27"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solidFill>
              <a:srgbClr val="FFFFFF"/>
            </a:solidFill>
            <a:ln w="9525">
              <a:noFill/>
              <a:round/>
              <a:headEnd/>
              <a:tailEnd/>
            </a:ln>
          </p:spPr>
          <p:txBody>
            <a:bodyPr/>
            <a:lstStyle/>
            <a:p>
              <a:endParaRPr lang="en-US"/>
            </a:p>
          </p:txBody>
        </p:sp>
        <p:sp>
          <p:nvSpPr>
            <p:cNvPr id="28"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solidFill>
              <a:srgbClr val="FFFFFF"/>
            </a:solidFill>
            <a:ln w="9525">
              <a:noFill/>
              <a:round/>
              <a:headEnd/>
              <a:tailEnd/>
            </a:ln>
          </p:spPr>
          <p:txBody>
            <a:bodyPr/>
            <a:lstStyle/>
            <a:p>
              <a:endParaRPr lang="en-US"/>
            </a:p>
          </p:txBody>
        </p:sp>
        <p:sp>
          <p:nvSpPr>
            <p:cNvPr id="29"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solidFill>
              <a:srgbClr val="FFFFFF"/>
            </a:solidFill>
            <a:ln w="9525">
              <a:noFill/>
              <a:round/>
              <a:headEnd/>
              <a:tailEnd/>
            </a:ln>
          </p:spPr>
          <p:txBody>
            <a:bodyPr/>
            <a:lstStyle/>
            <a:p>
              <a:endParaRPr lang="en-US"/>
            </a:p>
          </p:txBody>
        </p:sp>
        <p:sp>
          <p:nvSpPr>
            <p:cNvPr id="30"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solidFill>
              <a:srgbClr val="FFFFFF"/>
            </a:solidFill>
            <a:ln w="9525">
              <a:noFill/>
              <a:round/>
              <a:headEnd/>
              <a:tailEnd/>
            </a:ln>
          </p:spPr>
          <p:txBody>
            <a:bodyPr/>
            <a:lstStyle/>
            <a:p>
              <a:endParaRPr lang="en-US"/>
            </a:p>
          </p:txBody>
        </p:sp>
        <p:sp>
          <p:nvSpPr>
            <p:cNvPr id="31"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solidFill>
              <a:srgbClr val="FFFFFF"/>
            </a:solidFill>
            <a:ln w="9525">
              <a:noFill/>
              <a:round/>
              <a:headEnd/>
              <a:tailEnd/>
            </a:ln>
          </p:spPr>
          <p:txBody>
            <a:bodyPr/>
            <a:lstStyle/>
            <a:p>
              <a:endParaRPr lang="en-US"/>
            </a:p>
          </p:txBody>
        </p:sp>
        <p:sp>
          <p:nvSpPr>
            <p:cNvPr id="32"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solidFill>
              <a:srgbClr val="FFFFFF"/>
            </a:solidFill>
            <a:ln w="9525">
              <a:noFill/>
              <a:round/>
              <a:headEnd/>
              <a:tailEnd/>
            </a:ln>
          </p:spPr>
          <p:txBody>
            <a:bodyPr/>
            <a:lstStyle/>
            <a:p>
              <a:endParaRPr lang="en-US"/>
            </a:p>
          </p:txBody>
        </p:sp>
        <p:sp>
          <p:nvSpPr>
            <p:cNvPr id="33"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solidFill>
              <a:srgbClr val="FFFFFF"/>
            </a:solidFill>
            <a:ln w="9525">
              <a:noFill/>
              <a:round/>
              <a:headEnd/>
              <a:tailEnd/>
            </a:ln>
          </p:spPr>
          <p:txBody>
            <a:bodyPr/>
            <a:lstStyle/>
            <a:p>
              <a:endParaRPr lang="en-US"/>
            </a:p>
          </p:txBody>
        </p:sp>
        <p:sp>
          <p:nvSpPr>
            <p:cNvPr id="34"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solidFill>
              <a:srgbClr val="FFFFFF"/>
            </a:solidFill>
            <a:ln w="9525">
              <a:noFill/>
              <a:round/>
              <a:headEnd/>
              <a:tailEnd/>
            </a:ln>
          </p:spPr>
          <p:txBody>
            <a:bodyPr/>
            <a:lstStyle/>
            <a:p>
              <a:endParaRPr lang="en-US"/>
            </a:p>
          </p:txBody>
        </p:sp>
        <p:sp>
          <p:nvSpPr>
            <p:cNvPr id="35"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solidFill>
              <a:srgbClr val="FFFFFF"/>
            </a:solidFill>
            <a:ln w="9525">
              <a:noFill/>
              <a:round/>
              <a:headEnd/>
              <a:tailEnd/>
            </a:ln>
          </p:spPr>
          <p:txBody>
            <a:bodyPr/>
            <a:lstStyle/>
            <a:p>
              <a:endParaRPr lang="en-US"/>
            </a:p>
          </p:txBody>
        </p:sp>
        <p:sp>
          <p:nvSpPr>
            <p:cNvPr id="36"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solidFill>
              <a:srgbClr val="FFFFFF"/>
            </a:solidFill>
            <a:ln w="9525">
              <a:noFill/>
              <a:round/>
              <a:headEnd/>
              <a:tailEnd/>
            </a:ln>
          </p:spPr>
          <p:txBody>
            <a:bodyPr/>
            <a:lstStyle/>
            <a:p>
              <a:endParaRPr lang="en-US"/>
            </a:p>
          </p:txBody>
        </p:sp>
        <p:sp>
          <p:nvSpPr>
            <p:cNvPr id="37"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solidFill>
              <a:srgbClr val="FFFFFF"/>
            </a:solidFill>
            <a:ln w="9525">
              <a:noFill/>
              <a:round/>
              <a:headEnd/>
              <a:tailEnd/>
            </a:ln>
          </p:spPr>
          <p:txBody>
            <a:bodyPr/>
            <a:lstStyle/>
            <a:p>
              <a:endParaRPr lang="en-US"/>
            </a:p>
          </p:txBody>
        </p:sp>
        <p:sp>
          <p:nvSpPr>
            <p:cNvPr id="38"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solidFill>
              <a:srgbClr val="FFFFFF"/>
            </a:solidFill>
            <a:ln w="9525">
              <a:noFill/>
              <a:round/>
              <a:headEnd/>
              <a:tailEnd/>
            </a:ln>
          </p:spPr>
          <p:txBody>
            <a:bodyPr/>
            <a:lstStyle/>
            <a:p>
              <a:endParaRPr lang="en-US"/>
            </a:p>
          </p:txBody>
        </p:sp>
        <p:sp>
          <p:nvSpPr>
            <p:cNvPr id="39"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solidFill>
              <a:srgbClr val="FFFFFF"/>
            </a:solidFill>
            <a:ln w="9525">
              <a:noFill/>
              <a:round/>
              <a:headEnd/>
              <a:tailEnd/>
            </a:ln>
          </p:spPr>
          <p:txBody>
            <a:bodyPr/>
            <a:lstStyle/>
            <a:p>
              <a:endParaRPr lang="en-US"/>
            </a:p>
          </p:txBody>
        </p:sp>
        <p:sp>
          <p:nvSpPr>
            <p:cNvPr id="40"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solidFill>
              <a:srgbClr val="FFFFFF"/>
            </a:solidFill>
            <a:ln w="9525">
              <a:noFill/>
              <a:round/>
              <a:headEnd/>
              <a:tailEnd/>
            </a:ln>
          </p:spPr>
          <p:txBody>
            <a:bodyPr/>
            <a:lstStyle/>
            <a:p>
              <a:endParaRPr lang="en-US"/>
            </a:p>
          </p:txBody>
        </p:sp>
        <p:sp>
          <p:nvSpPr>
            <p:cNvPr id="41"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solidFill>
              <a:srgbClr val="FFFFFF"/>
            </a:solidFill>
            <a:ln w="9525">
              <a:noFill/>
              <a:round/>
              <a:headEnd/>
              <a:tailEnd/>
            </a:ln>
          </p:spPr>
          <p:txBody>
            <a:bodyPr/>
            <a:lstStyle/>
            <a:p>
              <a:endParaRPr lang="en-US"/>
            </a:p>
          </p:txBody>
        </p:sp>
        <p:sp>
          <p:nvSpPr>
            <p:cNvPr id="42"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solidFill>
              <a:srgbClr val="FFFFFF"/>
            </a:solidFill>
            <a:ln w="9525">
              <a:noFill/>
              <a:round/>
              <a:headEnd/>
              <a:tailEnd/>
            </a:ln>
          </p:spPr>
          <p:txBody>
            <a:bodyPr/>
            <a:lstStyle/>
            <a:p>
              <a:endParaRPr lang="en-US"/>
            </a:p>
          </p:txBody>
        </p:sp>
        <p:sp>
          <p:nvSpPr>
            <p:cNvPr id="43"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solidFill>
              <a:srgbClr val="FFFFFF"/>
            </a:solidFill>
            <a:ln w="9525">
              <a:noFill/>
              <a:round/>
              <a:headEnd/>
              <a:tailEnd/>
            </a:ln>
          </p:spPr>
          <p:txBody>
            <a:bodyPr/>
            <a:lstStyle/>
            <a:p>
              <a:endParaRPr lang="en-US"/>
            </a:p>
          </p:txBody>
        </p:sp>
        <p:sp>
          <p:nvSpPr>
            <p:cNvPr id="44"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solidFill>
              <a:srgbClr val="FFFFFF"/>
            </a:solidFill>
            <a:ln w="9525">
              <a:noFill/>
              <a:round/>
              <a:headEnd/>
              <a:tailEnd/>
            </a:ln>
          </p:spPr>
          <p:txBody>
            <a:bodyPr/>
            <a:lstStyle/>
            <a:p>
              <a:endParaRPr lang="en-US"/>
            </a:p>
          </p:txBody>
        </p:sp>
        <p:sp>
          <p:nvSpPr>
            <p:cNvPr id="45"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solidFill>
              <a:srgbClr val="FFFFFF"/>
            </a:solidFill>
            <a:ln w="9525">
              <a:noFill/>
              <a:round/>
              <a:headEnd/>
              <a:tailEnd/>
            </a:ln>
          </p:spPr>
          <p:txBody>
            <a:bodyPr/>
            <a:lstStyle/>
            <a:p>
              <a:endParaRPr lang="en-US"/>
            </a:p>
          </p:txBody>
        </p:sp>
        <p:sp>
          <p:nvSpPr>
            <p:cNvPr id="46"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solidFill>
              <a:srgbClr val="FFFFFF"/>
            </a:solidFill>
            <a:ln w="9525">
              <a:noFill/>
              <a:round/>
              <a:headEnd/>
              <a:tailEnd/>
            </a:ln>
          </p:spPr>
          <p:txBody>
            <a:bodyPr/>
            <a:lstStyle/>
            <a:p>
              <a:endParaRPr lang="en-US"/>
            </a:p>
          </p:txBody>
        </p:sp>
        <p:sp>
          <p:nvSpPr>
            <p:cNvPr id="47"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solidFill>
              <a:srgbClr val="FFFFFF"/>
            </a:solidFill>
            <a:ln w="9525">
              <a:noFill/>
              <a:round/>
              <a:headEnd/>
              <a:tailEnd/>
            </a:ln>
          </p:spPr>
          <p:txBody>
            <a:bodyPr/>
            <a:lstStyle/>
            <a:p>
              <a:endParaRPr lang="en-US"/>
            </a:p>
          </p:txBody>
        </p:sp>
        <p:sp>
          <p:nvSpPr>
            <p:cNvPr id="48"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solidFill>
              <a:srgbClr val="FFFFFF"/>
            </a:solidFill>
            <a:ln w="9525">
              <a:noFill/>
              <a:round/>
              <a:headEnd/>
              <a:tailEnd/>
            </a:ln>
          </p:spPr>
          <p:txBody>
            <a:bodyPr/>
            <a:lstStyle/>
            <a:p>
              <a:endParaRPr lang="en-US"/>
            </a:p>
          </p:txBody>
        </p:sp>
        <p:sp>
          <p:nvSpPr>
            <p:cNvPr id="49"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solidFill>
              <a:srgbClr val="FFFFFF"/>
            </a:solidFill>
            <a:ln w="9525">
              <a:noFill/>
              <a:round/>
              <a:headEnd/>
              <a:tailEnd/>
            </a:ln>
          </p:spPr>
          <p:txBody>
            <a:bodyPr/>
            <a:lstStyle/>
            <a:p>
              <a:endParaRPr lang="en-US"/>
            </a:p>
          </p:txBody>
        </p:sp>
        <p:sp>
          <p:nvSpPr>
            <p:cNvPr id="50"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solidFill>
              <a:srgbClr val="FFFFFF"/>
            </a:solidFill>
            <a:ln w="9525">
              <a:noFill/>
              <a:round/>
              <a:headEnd/>
              <a:tailEnd/>
            </a:ln>
          </p:spPr>
          <p:txBody>
            <a:bodyPr/>
            <a:lstStyle/>
            <a:p>
              <a:endParaRPr lang="en-US"/>
            </a:p>
          </p:txBody>
        </p:sp>
        <p:sp>
          <p:nvSpPr>
            <p:cNvPr id="51"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solidFill>
              <a:srgbClr val="FFFFFF"/>
            </a:solidFill>
            <a:ln w="9525">
              <a:noFill/>
              <a:round/>
              <a:headEnd/>
              <a:tailEnd/>
            </a:ln>
          </p:spPr>
          <p:txBody>
            <a:bodyPr/>
            <a:lstStyle/>
            <a:p>
              <a:endParaRPr lang="en-US"/>
            </a:p>
          </p:txBody>
        </p:sp>
        <p:sp>
          <p:nvSpPr>
            <p:cNvPr id="52"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solidFill>
              <a:srgbClr val="FFFFFF"/>
            </a:solidFill>
            <a:ln w="9525">
              <a:noFill/>
              <a:round/>
              <a:headEnd/>
              <a:tailEnd/>
            </a:ln>
          </p:spPr>
          <p:txBody>
            <a:bodyPr/>
            <a:lstStyle/>
            <a:p>
              <a:endParaRPr lang="en-US"/>
            </a:p>
          </p:txBody>
        </p:sp>
        <p:sp>
          <p:nvSpPr>
            <p:cNvPr id="53"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solidFill>
              <a:srgbClr val="FFFFFF"/>
            </a:solidFill>
            <a:ln w="9525">
              <a:noFill/>
              <a:round/>
              <a:headEnd/>
              <a:tailEnd/>
            </a:ln>
          </p:spPr>
          <p:txBody>
            <a:bodyPr/>
            <a:lstStyle/>
            <a:p>
              <a:endParaRPr lang="en-US"/>
            </a:p>
          </p:txBody>
        </p:sp>
        <p:sp>
          <p:nvSpPr>
            <p:cNvPr id="54"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solidFill>
              <a:srgbClr val="FFFFFF"/>
            </a:solidFill>
            <a:ln w="9525">
              <a:noFill/>
              <a:round/>
              <a:headEnd/>
              <a:tailEnd/>
            </a:ln>
          </p:spPr>
          <p:txBody>
            <a:bodyPr/>
            <a:lstStyle/>
            <a:p>
              <a:endParaRPr lang="en-US"/>
            </a:p>
          </p:txBody>
        </p:sp>
        <p:sp>
          <p:nvSpPr>
            <p:cNvPr id="55"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solidFill>
              <a:srgbClr val="FFFFFF"/>
            </a:solidFill>
            <a:ln w="9525">
              <a:noFill/>
              <a:round/>
              <a:headEnd/>
              <a:tailEnd/>
            </a:ln>
          </p:spPr>
          <p:txBody>
            <a:bodyPr/>
            <a:lstStyle/>
            <a:p>
              <a:endParaRPr lang="en-US"/>
            </a:p>
          </p:txBody>
        </p:sp>
        <p:sp>
          <p:nvSpPr>
            <p:cNvPr id="56"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solidFill>
              <a:srgbClr val="FFFFFF"/>
            </a:solidFill>
            <a:ln w="9525">
              <a:noFill/>
              <a:round/>
              <a:headEnd/>
              <a:tailEnd/>
            </a:ln>
          </p:spPr>
          <p:txBody>
            <a:bodyPr/>
            <a:lstStyle/>
            <a:p>
              <a:endParaRPr lang="en-US"/>
            </a:p>
          </p:txBody>
        </p:sp>
        <p:sp>
          <p:nvSpPr>
            <p:cNvPr id="57"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solidFill>
              <a:srgbClr val="FFFFFF"/>
            </a:solidFill>
            <a:ln w="9525">
              <a:noFill/>
              <a:round/>
              <a:headEnd/>
              <a:tailEnd/>
            </a:ln>
          </p:spPr>
          <p:txBody>
            <a:bodyPr/>
            <a:lstStyle/>
            <a:p>
              <a:endParaRPr lang="en-US"/>
            </a:p>
          </p:txBody>
        </p:sp>
        <p:sp>
          <p:nvSpPr>
            <p:cNvPr id="58"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solidFill>
              <a:srgbClr val="FFFFFF"/>
            </a:solidFill>
            <a:ln w="9525">
              <a:noFill/>
              <a:round/>
              <a:headEnd/>
              <a:tailEnd/>
            </a:ln>
          </p:spPr>
          <p:txBody>
            <a:bodyPr/>
            <a:lstStyle/>
            <a:p>
              <a:endParaRPr lang="en-US"/>
            </a:p>
          </p:txBody>
        </p:sp>
        <p:sp>
          <p:nvSpPr>
            <p:cNvPr id="59"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solidFill>
              <a:srgbClr val="FFFFFF"/>
            </a:solidFill>
            <a:ln w="9525">
              <a:noFill/>
              <a:round/>
              <a:headEnd/>
              <a:tailEnd/>
            </a:ln>
          </p:spPr>
          <p:txBody>
            <a:bodyPr/>
            <a:lstStyle/>
            <a:p>
              <a:endParaRPr lang="en-US"/>
            </a:p>
          </p:txBody>
        </p:sp>
        <p:sp>
          <p:nvSpPr>
            <p:cNvPr id="60"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solidFill>
              <a:srgbClr val="FFFFFF"/>
            </a:solidFill>
            <a:ln w="9525">
              <a:noFill/>
              <a:round/>
              <a:headEnd/>
              <a:tailEnd/>
            </a:ln>
          </p:spPr>
          <p:txBody>
            <a:bodyPr/>
            <a:lstStyle/>
            <a:p>
              <a:endParaRPr lang="en-US"/>
            </a:p>
          </p:txBody>
        </p:sp>
        <p:sp>
          <p:nvSpPr>
            <p:cNvPr id="61"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solidFill>
              <a:srgbClr val="FFFFFF"/>
            </a:solidFill>
            <a:ln w="9525">
              <a:noFill/>
              <a:round/>
              <a:headEnd/>
              <a:tailEnd/>
            </a:ln>
          </p:spPr>
          <p:txBody>
            <a:bodyPr/>
            <a:lstStyle/>
            <a:p>
              <a:endParaRPr lang="en-US"/>
            </a:p>
          </p:txBody>
        </p:sp>
        <p:sp>
          <p:nvSpPr>
            <p:cNvPr id="62"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solidFill>
              <a:srgbClr val="FFFFFF"/>
            </a:solidFill>
            <a:ln w="9525">
              <a:noFill/>
              <a:round/>
              <a:headEnd/>
              <a:tailEnd/>
            </a:ln>
          </p:spPr>
          <p:txBody>
            <a:bodyPr/>
            <a:lstStyle/>
            <a:p>
              <a:endParaRPr lang="en-US"/>
            </a:p>
          </p:txBody>
        </p:sp>
        <p:sp>
          <p:nvSpPr>
            <p:cNvPr id="63"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solidFill>
              <a:srgbClr val="FFFFFF"/>
            </a:solidFill>
            <a:ln w="9525">
              <a:noFill/>
              <a:round/>
              <a:headEnd/>
              <a:tailEnd/>
            </a:ln>
          </p:spPr>
          <p:txBody>
            <a:bodyPr/>
            <a:lstStyle/>
            <a:p>
              <a:endParaRPr lang="en-US"/>
            </a:p>
          </p:txBody>
        </p:sp>
        <p:sp>
          <p:nvSpPr>
            <p:cNvPr id="64"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solidFill>
              <a:srgbClr val="FFFFFF"/>
            </a:solidFill>
            <a:ln w="9525">
              <a:noFill/>
              <a:round/>
              <a:headEnd/>
              <a:tailEnd/>
            </a:ln>
          </p:spPr>
          <p:txBody>
            <a:bodyPr/>
            <a:lstStyle/>
            <a:p>
              <a:endParaRPr lang="en-US"/>
            </a:p>
          </p:txBody>
        </p:sp>
        <p:sp>
          <p:nvSpPr>
            <p:cNvPr id="65"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solidFill>
              <a:srgbClr val="FFFFFF"/>
            </a:solidFill>
            <a:ln w="9525">
              <a:noFill/>
              <a:round/>
              <a:headEnd/>
              <a:tailEnd/>
            </a:ln>
          </p:spPr>
          <p:txBody>
            <a:bodyPr/>
            <a:lstStyle/>
            <a:p>
              <a:endParaRPr lang="en-US"/>
            </a:p>
          </p:txBody>
        </p:sp>
        <p:sp>
          <p:nvSpPr>
            <p:cNvPr id="66"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solidFill>
              <a:srgbClr val="FFFFFF"/>
            </a:solidFill>
            <a:ln w="9525">
              <a:noFill/>
              <a:round/>
              <a:headEnd/>
              <a:tailEnd/>
            </a:ln>
          </p:spPr>
          <p:txBody>
            <a:bodyPr/>
            <a:lstStyle/>
            <a:p>
              <a:endParaRPr lang="en-US"/>
            </a:p>
          </p:txBody>
        </p:sp>
        <p:sp>
          <p:nvSpPr>
            <p:cNvPr id="67"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solidFill>
              <a:srgbClr val="FFFFFF"/>
            </a:solidFill>
            <a:ln w="9525">
              <a:noFill/>
              <a:round/>
              <a:headEnd/>
              <a:tailEnd/>
            </a:ln>
          </p:spPr>
          <p:txBody>
            <a:bodyPr/>
            <a:lstStyle/>
            <a:p>
              <a:endParaRPr lang="en-US"/>
            </a:p>
          </p:txBody>
        </p:sp>
        <p:sp>
          <p:nvSpPr>
            <p:cNvPr id="68"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solidFill>
              <a:srgbClr val="FFFFFF"/>
            </a:solidFill>
            <a:ln w="9525">
              <a:noFill/>
              <a:round/>
              <a:headEnd/>
              <a:tailEnd/>
            </a:ln>
          </p:spPr>
          <p:txBody>
            <a:bodyPr/>
            <a:lstStyle/>
            <a:p>
              <a:endParaRPr lang="en-US"/>
            </a:p>
          </p:txBody>
        </p:sp>
        <p:sp>
          <p:nvSpPr>
            <p:cNvPr id="69"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rgbClr val="FFFFFF"/>
            </a:solidFill>
            <a:ln w="9525">
              <a:noFill/>
              <a:round/>
              <a:headEnd/>
              <a:tailEnd/>
            </a:ln>
          </p:spPr>
          <p:txBody>
            <a:bodyPr/>
            <a:lstStyle/>
            <a:p>
              <a:endParaRPr lang="en-US"/>
            </a:p>
          </p:txBody>
        </p:sp>
        <p:sp>
          <p:nvSpPr>
            <p:cNvPr id="70"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solidFill>
              <a:srgbClr val="FFFFFF"/>
            </a:solidFill>
            <a:ln w="9525">
              <a:noFill/>
              <a:round/>
              <a:headEnd/>
              <a:tailEnd/>
            </a:ln>
          </p:spPr>
          <p:txBody>
            <a:bodyPr/>
            <a:lstStyle/>
            <a:p>
              <a:endParaRPr lang="en-US"/>
            </a:p>
          </p:txBody>
        </p:sp>
        <p:sp>
          <p:nvSpPr>
            <p:cNvPr id="71"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solidFill>
              <a:srgbClr val="FFFFFF"/>
            </a:solidFill>
            <a:ln w="9525">
              <a:noFill/>
              <a:round/>
              <a:headEnd/>
              <a:tailEnd/>
            </a:ln>
          </p:spPr>
          <p:txBody>
            <a:bodyPr/>
            <a:lstStyle/>
            <a:p>
              <a:endParaRPr lang="en-US"/>
            </a:p>
          </p:txBody>
        </p:sp>
        <p:sp>
          <p:nvSpPr>
            <p:cNvPr id="72"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solidFill>
              <a:srgbClr val="FFFFFF"/>
            </a:solidFill>
            <a:ln w="9525">
              <a:noFill/>
              <a:round/>
              <a:headEnd/>
              <a:tailEnd/>
            </a:ln>
          </p:spPr>
          <p:txBody>
            <a:bodyPr/>
            <a:lstStyle/>
            <a:p>
              <a:endParaRPr lang="en-US"/>
            </a:p>
          </p:txBody>
        </p:sp>
        <p:sp>
          <p:nvSpPr>
            <p:cNvPr id="73"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solidFill>
              <a:srgbClr val="FFFFFF"/>
            </a:solidFill>
            <a:ln w="9525">
              <a:noFill/>
              <a:round/>
              <a:headEnd/>
              <a:tailEnd/>
            </a:ln>
          </p:spPr>
          <p:txBody>
            <a:bodyPr/>
            <a:lstStyle/>
            <a:p>
              <a:endParaRPr lang="en-US"/>
            </a:p>
          </p:txBody>
        </p:sp>
        <p:sp>
          <p:nvSpPr>
            <p:cNvPr id="74"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solidFill>
              <a:srgbClr val="FFFFFF"/>
            </a:solidFill>
            <a:ln w="9525">
              <a:noFill/>
              <a:round/>
              <a:headEnd/>
              <a:tailEnd/>
            </a:ln>
          </p:spPr>
          <p:txBody>
            <a:bodyPr/>
            <a:lstStyle/>
            <a:p>
              <a:endParaRPr lang="en-US"/>
            </a:p>
          </p:txBody>
        </p:sp>
        <p:sp>
          <p:nvSpPr>
            <p:cNvPr id="75"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solidFill>
              <a:srgbClr val="FFFFFF"/>
            </a:solidFill>
            <a:ln w="9525">
              <a:noFill/>
              <a:round/>
              <a:headEnd/>
              <a:tailEnd/>
            </a:ln>
          </p:spPr>
          <p:txBody>
            <a:bodyPr/>
            <a:lstStyle/>
            <a:p>
              <a:endParaRPr lang="en-US"/>
            </a:p>
          </p:txBody>
        </p:sp>
        <p:sp>
          <p:nvSpPr>
            <p:cNvPr id="76"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solidFill>
              <a:srgbClr val="FFFFFF"/>
            </a:solidFill>
            <a:ln w="9525">
              <a:noFill/>
              <a:round/>
              <a:headEnd/>
              <a:tailEnd/>
            </a:ln>
          </p:spPr>
          <p:txBody>
            <a:bodyPr/>
            <a:lstStyle/>
            <a:p>
              <a:endParaRPr lang="en-US"/>
            </a:p>
          </p:txBody>
        </p:sp>
        <p:sp>
          <p:nvSpPr>
            <p:cNvPr id="77"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solidFill>
              <a:srgbClr val="FFFFFF"/>
            </a:solidFill>
            <a:ln w="9525">
              <a:noFill/>
              <a:round/>
              <a:headEnd/>
              <a:tailEnd/>
            </a:ln>
          </p:spPr>
          <p:txBody>
            <a:bodyPr/>
            <a:lstStyle/>
            <a:p>
              <a:endParaRPr lang="en-US"/>
            </a:p>
          </p:txBody>
        </p:sp>
        <p:sp>
          <p:nvSpPr>
            <p:cNvPr id="78"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solidFill>
              <a:srgbClr val="FFFFFF"/>
            </a:solidFill>
            <a:ln w="9525">
              <a:noFill/>
              <a:round/>
              <a:headEnd/>
              <a:tailEnd/>
            </a:ln>
          </p:spPr>
          <p:txBody>
            <a:bodyPr/>
            <a:lstStyle/>
            <a:p>
              <a:endParaRPr lang="en-US"/>
            </a:p>
          </p:txBody>
        </p:sp>
        <p:sp>
          <p:nvSpPr>
            <p:cNvPr id="79"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solidFill>
              <a:srgbClr val="FFFFFF"/>
            </a:solidFill>
            <a:ln w="9525">
              <a:noFill/>
              <a:round/>
              <a:headEnd/>
              <a:tailEnd/>
            </a:ln>
          </p:spPr>
          <p:txBody>
            <a:bodyPr/>
            <a:lstStyle/>
            <a:p>
              <a:endParaRPr lang="en-US"/>
            </a:p>
          </p:txBody>
        </p:sp>
        <p:sp>
          <p:nvSpPr>
            <p:cNvPr id="80"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solidFill>
              <a:srgbClr val="FFFFFF"/>
            </a:solidFill>
            <a:ln w="9525">
              <a:noFill/>
              <a:round/>
              <a:headEnd/>
              <a:tailEnd/>
            </a:ln>
          </p:spPr>
          <p:txBody>
            <a:bodyPr/>
            <a:lstStyle/>
            <a:p>
              <a:endParaRPr lang="en-US"/>
            </a:p>
          </p:txBody>
        </p:sp>
        <p:sp>
          <p:nvSpPr>
            <p:cNvPr id="81"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solidFill>
              <a:srgbClr val="FFFFFF"/>
            </a:solidFill>
            <a:ln w="9525">
              <a:noFill/>
              <a:round/>
              <a:headEnd/>
              <a:tailEnd/>
            </a:ln>
          </p:spPr>
          <p:txBody>
            <a:bodyPr/>
            <a:lstStyle/>
            <a:p>
              <a:endParaRPr lang="en-US"/>
            </a:p>
          </p:txBody>
        </p:sp>
        <p:sp>
          <p:nvSpPr>
            <p:cNvPr id="82"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solidFill>
              <a:srgbClr val="FFFFFF"/>
            </a:solidFill>
            <a:ln w="9525">
              <a:noFill/>
              <a:round/>
              <a:headEnd/>
              <a:tailEnd/>
            </a:ln>
          </p:spPr>
          <p:txBody>
            <a:bodyPr/>
            <a:lstStyle/>
            <a:p>
              <a:endParaRPr lang="en-US"/>
            </a:p>
          </p:txBody>
        </p:sp>
        <p:sp>
          <p:nvSpPr>
            <p:cNvPr id="83"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solidFill>
              <a:srgbClr val="FFFFFF"/>
            </a:solidFill>
            <a:ln w="9525">
              <a:noFill/>
              <a:round/>
              <a:headEnd/>
              <a:tailEnd/>
            </a:ln>
          </p:spPr>
          <p:txBody>
            <a:bodyPr/>
            <a:lstStyle/>
            <a:p>
              <a:endParaRPr lang="en-US"/>
            </a:p>
          </p:txBody>
        </p:sp>
        <p:sp>
          <p:nvSpPr>
            <p:cNvPr id="84"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solidFill>
              <a:srgbClr val="FFFFFF"/>
            </a:solidFill>
            <a:ln w="9525">
              <a:noFill/>
              <a:round/>
              <a:headEnd/>
              <a:tailEnd/>
            </a:ln>
          </p:spPr>
          <p:txBody>
            <a:bodyPr/>
            <a:lstStyle/>
            <a:p>
              <a:endParaRPr lang="en-US"/>
            </a:p>
          </p:txBody>
        </p:sp>
        <p:sp>
          <p:nvSpPr>
            <p:cNvPr id="85"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solidFill>
              <a:srgbClr val="FFFFFF"/>
            </a:solidFill>
            <a:ln w="9525">
              <a:noFill/>
              <a:round/>
              <a:headEnd/>
              <a:tailEnd/>
            </a:ln>
          </p:spPr>
          <p:txBody>
            <a:bodyPr/>
            <a:lstStyle/>
            <a:p>
              <a:endParaRPr lang="en-US"/>
            </a:p>
          </p:txBody>
        </p:sp>
        <p:sp>
          <p:nvSpPr>
            <p:cNvPr id="86"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solidFill>
              <a:srgbClr val="FFFFFF"/>
            </a:solidFill>
            <a:ln w="9525">
              <a:noFill/>
              <a:round/>
              <a:headEnd/>
              <a:tailEnd/>
            </a:ln>
          </p:spPr>
          <p:txBody>
            <a:bodyPr/>
            <a:lstStyle/>
            <a:p>
              <a:endParaRPr lang="en-US"/>
            </a:p>
          </p:txBody>
        </p:sp>
        <p:sp>
          <p:nvSpPr>
            <p:cNvPr id="87"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solidFill>
              <a:srgbClr val="FFFFFF"/>
            </a:solidFill>
            <a:ln w="9525">
              <a:noFill/>
              <a:round/>
              <a:headEnd/>
              <a:tailEnd/>
            </a:ln>
          </p:spPr>
          <p:txBody>
            <a:bodyPr/>
            <a:lstStyle/>
            <a:p>
              <a:endParaRPr lang="en-US"/>
            </a:p>
          </p:txBody>
        </p:sp>
        <p:sp>
          <p:nvSpPr>
            <p:cNvPr id="88"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solidFill>
              <a:srgbClr val="FFFFFF"/>
            </a:solidFill>
            <a:ln w="9525">
              <a:noFill/>
              <a:round/>
              <a:headEnd/>
              <a:tailEnd/>
            </a:ln>
          </p:spPr>
          <p:txBody>
            <a:bodyPr/>
            <a:lstStyle/>
            <a:p>
              <a:endParaRPr lang="en-US"/>
            </a:p>
          </p:txBody>
        </p:sp>
        <p:sp>
          <p:nvSpPr>
            <p:cNvPr id="89"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solidFill>
              <a:srgbClr val="FFFFFF"/>
            </a:solidFill>
            <a:ln w="9525">
              <a:noFill/>
              <a:round/>
              <a:headEnd/>
              <a:tailEnd/>
            </a:ln>
          </p:spPr>
          <p:txBody>
            <a:bodyPr/>
            <a:lstStyle/>
            <a:p>
              <a:endParaRPr lang="en-US"/>
            </a:p>
          </p:txBody>
        </p:sp>
        <p:sp>
          <p:nvSpPr>
            <p:cNvPr id="90"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solidFill>
              <a:srgbClr val="FFFFFF"/>
            </a:solidFill>
            <a:ln w="9525">
              <a:noFill/>
              <a:round/>
              <a:headEnd/>
              <a:tailEnd/>
            </a:ln>
          </p:spPr>
          <p:txBody>
            <a:bodyPr/>
            <a:lstStyle/>
            <a:p>
              <a:endParaRPr lang="en-US"/>
            </a:p>
          </p:txBody>
        </p:sp>
        <p:sp>
          <p:nvSpPr>
            <p:cNvPr id="91"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solidFill>
              <a:srgbClr val="FFFFFF"/>
            </a:solidFill>
            <a:ln w="9525">
              <a:noFill/>
              <a:round/>
              <a:headEnd/>
              <a:tailEnd/>
            </a:ln>
          </p:spPr>
          <p:txBody>
            <a:bodyPr/>
            <a:lstStyle/>
            <a:p>
              <a:endParaRPr lang="en-US"/>
            </a:p>
          </p:txBody>
        </p:sp>
        <p:sp>
          <p:nvSpPr>
            <p:cNvPr id="92"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solidFill>
              <a:srgbClr val="FFFFFF"/>
            </a:solidFill>
            <a:ln w="9525">
              <a:noFill/>
              <a:round/>
              <a:headEnd/>
              <a:tailEnd/>
            </a:ln>
          </p:spPr>
          <p:txBody>
            <a:bodyPr/>
            <a:lstStyle/>
            <a:p>
              <a:endParaRPr lang="en-US"/>
            </a:p>
          </p:txBody>
        </p:sp>
        <p:sp>
          <p:nvSpPr>
            <p:cNvPr id="93"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solidFill>
              <a:srgbClr val="FFFFFF"/>
            </a:solidFill>
            <a:ln w="9525">
              <a:noFill/>
              <a:round/>
              <a:headEnd/>
              <a:tailEnd/>
            </a:ln>
          </p:spPr>
          <p:txBody>
            <a:bodyPr/>
            <a:lstStyle/>
            <a:p>
              <a:endParaRPr lang="en-US"/>
            </a:p>
          </p:txBody>
        </p:sp>
        <p:sp>
          <p:nvSpPr>
            <p:cNvPr id="94"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solidFill>
              <a:srgbClr val="FFFFFF"/>
            </a:solidFill>
            <a:ln w="9525">
              <a:noFill/>
              <a:round/>
              <a:headEnd/>
              <a:tailEnd/>
            </a:ln>
          </p:spPr>
          <p:txBody>
            <a:bodyPr/>
            <a:lstStyle/>
            <a:p>
              <a:endParaRPr lang="en-US"/>
            </a:p>
          </p:txBody>
        </p:sp>
        <p:sp>
          <p:nvSpPr>
            <p:cNvPr id="95"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solidFill>
              <a:srgbClr val="FFFFFF"/>
            </a:solidFill>
            <a:ln w="9525">
              <a:noFill/>
              <a:round/>
              <a:headEnd/>
              <a:tailEnd/>
            </a:ln>
          </p:spPr>
          <p:txBody>
            <a:bodyPr/>
            <a:lstStyle/>
            <a:p>
              <a:endParaRPr lang="en-US"/>
            </a:p>
          </p:txBody>
        </p:sp>
        <p:sp>
          <p:nvSpPr>
            <p:cNvPr id="96"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solidFill>
              <a:srgbClr val="FFFFFF"/>
            </a:solidFill>
            <a:ln w="9525">
              <a:noFill/>
              <a:round/>
              <a:headEnd/>
              <a:tailEnd/>
            </a:ln>
          </p:spPr>
          <p:txBody>
            <a:bodyPr/>
            <a:lstStyle/>
            <a:p>
              <a:endParaRPr lang="en-US"/>
            </a:p>
          </p:txBody>
        </p:sp>
        <p:sp>
          <p:nvSpPr>
            <p:cNvPr id="97"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solidFill>
              <a:srgbClr val="FFFFFF"/>
            </a:solidFill>
            <a:ln w="9525">
              <a:noFill/>
              <a:round/>
              <a:headEnd/>
              <a:tailEnd/>
            </a:ln>
          </p:spPr>
          <p:txBody>
            <a:bodyPr/>
            <a:lstStyle/>
            <a:p>
              <a:endParaRPr lang="en-US"/>
            </a:p>
          </p:txBody>
        </p:sp>
        <p:sp>
          <p:nvSpPr>
            <p:cNvPr id="98"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solidFill>
              <a:srgbClr val="FFFFFF"/>
            </a:solidFill>
            <a:ln w="9525">
              <a:noFill/>
              <a:round/>
              <a:headEnd/>
              <a:tailEnd/>
            </a:ln>
          </p:spPr>
          <p:txBody>
            <a:bodyPr/>
            <a:lstStyle/>
            <a:p>
              <a:endParaRPr lang="en-US"/>
            </a:p>
          </p:txBody>
        </p:sp>
      </p:grpSp>
      <p:sp>
        <p:nvSpPr>
          <p:cNvPr id="2" name="Title Placeholder 1"/>
          <p:cNvSpPr>
            <a:spLocks noGrp="1"/>
          </p:cNvSpPr>
          <p:nvPr>
            <p:ph type="title"/>
          </p:nvPr>
        </p:nvSpPr>
        <p:spPr>
          <a:xfrm>
            <a:off x="0" y="0"/>
            <a:ext cx="9144000" cy="1143000"/>
          </a:xfrm>
          <a:prstGeom prst="rect">
            <a:avLst/>
          </a:prstGeom>
          <a:noFill/>
        </p:spPr>
        <p:txBody>
          <a:bodyPr vert="horz" lIns="137160" tIns="45720" rIns="137160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0" y="6629400"/>
            <a:ext cx="3124200" cy="228600"/>
          </a:xfrm>
          <a:prstGeom prst="rect">
            <a:avLst/>
          </a:prstGeom>
          <a:noFill/>
        </p:spPr>
        <p:txBody>
          <a:bodyPr vert="horz" lIns="457200" tIns="0" rIns="0" bIns="0" rtlCol="0" anchor="ctr"/>
          <a:lstStyle>
            <a:lvl1pPr algn="l">
              <a:defRPr sz="1200">
                <a:solidFill>
                  <a:schemeClr val="bg1"/>
                </a:solidFill>
              </a:defRPr>
            </a:lvl1pPr>
          </a:lstStyle>
          <a:p>
            <a:r>
              <a:rPr lang="en-US" dirty="0" smtClean="0"/>
              <a:t>6/92010</a:t>
            </a:r>
            <a:endParaRPr lang="en-US" dirty="0"/>
          </a:p>
        </p:txBody>
      </p:sp>
      <p:sp>
        <p:nvSpPr>
          <p:cNvPr id="5" name="Footer Placeholder 4"/>
          <p:cNvSpPr>
            <a:spLocks noGrp="1"/>
          </p:cNvSpPr>
          <p:nvPr>
            <p:ph type="ftr" sz="quarter" idx="3"/>
          </p:nvPr>
        </p:nvSpPr>
        <p:spPr>
          <a:xfrm>
            <a:off x="1295400" y="6629400"/>
            <a:ext cx="6553200" cy="228600"/>
          </a:xfrm>
          <a:prstGeom prst="rect">
            <a:avLst/>
          </a:prstGeom>
          <a:noFill/>
        </p:spPr>
        <p:txBody>
          <a:bodyPr vert="horz" lIns="91440" tIns="45720" rIns="91440" bIns="45720" rtlCol="0" anchor="ctr"/>
          <a:lstStyle>
            <a:lvl1pPr algn="ctr">
              <a:defRPr sz="1200">
                <a:solidFill>
                  <a:schemeClr val="bg1"/>
                </a:solidFill>
              </a:defRPr>
            </a:lvl1pPr>
          </a:lstStyle>
          <a:p>
            <a:r>
              <a:rPr lang="en-US" dirty="0" smtClean="0"/>
              <a:t>Project title (Insert, Header &amp; Footer)</a:t>
            </a:r>
            <a:endParaRPr lang="en-US" dirty="0"/>
          </a:p>
        </p:txBody>
      </p:sp>
      <p:sp>
        <p:nvSpPr>
          <p:cNvPr id="6" name="Slide Number Placeholder 5"/>
          <p:cNvSpPr>
            <a:spLocks noGrp="1"/>
          </p:cNvSpPr>
          <p:nvPr>
            <p:ph type="sldNum" sz="quarter" idx="4"/>
          </p:nvPr>
        </p:nvSpPr>
        <p:spPr>
          <a:xfrm>
            <a:off x="6019800" y="6629400"/>
            <a:ext cx="3124200" cy="228600"/>
          </a:xfrm>
          <a:prstGeom prst="rect">
            <a:avLst/>
          </a:prstGeom>
          <a:noFill/>
        </p:spPr>
        <p:txBody>
          <a:bodyPr vert="horz" lIns="91440" tIns="45720" rIns="457200" bIns="45720" rtlCol="0" anchor="ctr"/>
          <a:lstStyle>
            <a:lvl1pPr algn="r">
              <a:defRPr sz="1200">
                <a:solidFill>
                  <a:schemeClr val="bg1"/>
                </a:solidFill>
              </a:defRPr>
            </a:lvl1pPr>
          </a:lstStyle>
          <a:p>
            <a:fld id="{C97275D5-4C12-42FF-82D2-635AEC9DB89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5" r:id="rId4"/>
    <p:sldLayoutId id="2147483664" r:id="rId5"/>
    <p:sldLayoutId id="2147483665" r:id="rId6"/>
    <p:sldLayoutId id="2147483666" r:id="rId7"/>
    <p:sldLayoutId id="2147483667" r:id="rId8"/>
    <p:sldLayoutId id="2147483674" r:id="rId9"/>
    <p:sldLayoutId id="2147483672" r:id="rId10"/>
    <p:sldLayoutId id="2147483673" r:id="rId11"/>
    <p:sldLayoutId id="2147483668" r:id="rId12"/>
    <p:sldLayoutId id="2147483669" r:id="rId13"/>
    <p:sldLayoutId id="2147483670" r:id="rId14"/>
    <p:sldLayoutId id="2147483671" r:id="rId15"/>
  </p:sldLayoutIdLst>
  <p:hf hdr="0" dt="0"/>
  <p:txStyles>
    <p:titleStyle>
      <a:lvl1pPr marL="457200" algn="l" defTabSz="914400" rtl="0" eaLnBrk="1" latinLnBrk="0" hangingPunct="1">
        <a:spcBef>
          <a:spcPct val="0"/>
        </a:spcBef>
        <a:buNone/>
        <a:defRPr lang="en-US" sz="3600" kern="1200" dirty="0" smtClean="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accent5"/>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smtClean="0"/>
              <a:t>REGIONAL GNSS RELATED ACTIVITIES</a:t>
            </a:r>
            <a:endParaRPr lang="en-GB" b="1" dirty="0"/>
          </a:p>
        </p:txBody>
      </p:sp>
      <p:sp>
        <p:nvSpPr>
          <p:cNvPr id="3" name="Subtitle 2"/>
          <p:cNvSpPr>
            <a:spLocks noGrp="1"/>
          </p:cNvSpPr>
          <p:nvPr>
            <p:ph type="subTitle" idx="1"/>
          </p:nvPr>
        </p:nvSpPr>
        <p:spPr>
          <a:xfrm>
            <a:off x="1371600" y="3895724"/>
            <a:ext cx="6400800" cy="2581276"/>
          </a:xfrm>
        </p:spPr>
        <p:txBody>
          <a:bodyPr>
            <a:normAutofit fontScale="92500" lnSpcReduction="20000"/>
          </a:bodyPr>
          <a:lstStyle/>
          <a:p>
            <a:r>
              <a:rPr lang="en-GB" sz="2800" dirty="0" smtClean="0"/>
              <a:t>Secretariat</a:t>
            </a:r>
          </a:p>
          <a:p>
            <a:endParaRPr lang="en-GB" sz="2800" dirty="0" smtClean="0"/>
          </a:p>
          <a:p>
            <a:r>
              <a:rPr lang="en-GB" sz="2800" dirty="0" smtClean="0"/>
              <a:t>ICAO </a:t>
            </a:r>
            <a:r>
              <a:rPr lang="en-GB" sz="2800" dirty="0" smtClean="0"/>
              <a:t>APAC OFFICE</a:t>
            </a:r>
          </a:p>
          <a:p>
            <a:r>
              <a:rPr lang="en-GB" dirty="0" smtClean="0"/>
              <a:t>GNSS </a:t>
            </a:r>
            <a:r>
              <a:rPr lang="en-GB" dirty="0" smtClean="0"/>
              <a:t>IMPLEMENTATION </a:t>
            </a:r>
            <a:r>
              <a:rPr lang="en-GB" dirty="0" smtClean="0"/>
              <a:t>SEMINAR</a:t>
            </a:r>
          </a:p>
          <a:p>
            <a:endParaRPr lang="en-GB" dirty="0" smtClean="0"/>
          </a:p>
          <a:p>
            <a:r>
              <a:rPr lang="en-GB" sz="1800" dirty="0"/>
              <a:t>26 MARCH 2012</a:t>
            </a:r>
          </a:p>
          <a:p>
            <a:endParaRPr lang="en-GB" dirty="0" smtClean="0"/>
          </a:p>
          <a:p>
            <a:endParaRPr lang="en-GB" dirty="0"/>
          </a:p>
          <a:p>
            <a:endParaRPr lang="en-GB" dirty="0" smtClean="0"/>
          </a:p>
          <a:p>
            <a:endParaRPr lang="en-GB"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10</a:t>
            </a:fld>
            <a:endParaRPr lang="en-US"/>
          </a:p>
        </p:txBody>
      </p:sp>
      <p:sp>
        <p:nvSpPr>
          <p:cNvPr id="3" name="Title 2"/>
          <p:cNvSpPr>
            <a:spLocks noGrp="1"/>
          </p:cNvSpPr>
          <p:nvPr>
            <p:ph type="title"/>
          </p:nvPr>
        </p:nvSpPr>
        <p:spPr/>
        <p:txBody>
          <a:bodyPr/>
          <a:lstStyle/>
          <a:p>
            <a:r>
              <a:rPr lang="en-US" dirty="0" smtClean="0"/>
              <a:t>APEC GIT/16</a:t>
            </a:r>
            <a:endParaRPr lang="en-US" dirty="0"/>
          </a:p>
        </p:txBody>
      </p:sp>
      <p:sp>
        <p:nvSpPr>
          <p:cNvPr id="4" name="Content Placeholder 3"/>
          <p:cNvSpPr>
            <a:spLocks noGrp="1"/>
          </p:cNvSpPr>
          <p:nvPr>
            <p:ph idx="1"/>
          </p:nvPr>
        </p:nvSpPr>
        <p:spPr/>
        <p:txBody>
          <a:bodyPr>
            <a:normAutofit fontScale="92500" lnSpcReduction="10000"/>
          </a:bodyPr>
          <a:lstStyle/>
          <a:p>
            <a:r>
              <a:rPr lang="en-US" u="sng" dirty="0" smtClean="0"/>
              <a:t>Action Item 16 – 7:</a:t>
            </a:r>
            <a:r>
              <a:rPr lang="en-US" dirty="0" smtClean="0"/>
              <a:t>  For the GIT member economies collecting single/dual frequency data – to provide the GNSS </a:t>
            </a:r>
            <a:r>
              <a:rPr lang="en-US" dirty="0" err="1" smtClean="0"/>
              <a:t>Ionospheric</a:t>
            </a:r>
            <a:r>
              <a:rPr lang="en-US" dirty="0" smtClean="0"/>
              <a:t> data to support activities by the ICAO </a:t>
            </a:r>
            <a:r>
              <a:rPr lang="en-US" dirty="0" err="1" smtClean="0"/>
              <a:t>Ionospheric</a:t>
            </a:r>
            <a:r>
              <a:rPr lang="en-US" dirty="0" smtClean="0"/>
              <a:t> Studies Task Force.</a:t>
            </a:r>
          </a:p>
          <a:p>
            <a:r>
              <a:rPr lang="en-US" u="sng" dirty="0" smtClean="0"/>
              <a:t>Action Item 16-8:</a:t>
            </a:r>
            <a:r>
              <a:rPr lang="en-US" dirty="0" smtClean="0"/>
              <a:t>  For the project consultant of the PBNRREVP to cooperate with ICAO APAC Office through coordination with the APEC GIT Co-chair in the development of the questionnaire regarding PBN and GNSS regulatory process.</a:t>
            </a:r>
            <a:endParaRPr lang="en-US" u="sng" dirty="0"/>
          </a:p>
        </p:txBody>
      </p:sp>
      <p:sp>
        <p:nvSpPr>
          <p:cNvPr id="5" name="Footer Placeholder 4"/>
          <p:cNvSpPr>
            <a:spLocks noGrp="1"/>
          </p:cNvSpPr>
          <p:nvPr>
            <p:ph type="ftr" sz="quarter" idx="11"/>
          </p:nvPr>
        </p:nvSpPr>
        <p:spPr/>
        <p:txBody>
          <a:bodyPr/>
          <a:lstStyle/>
          <a:p>
            <a:r>
              <a:rPr lang="en-US" dirty="0"/>
              <a:t>GNSS IMPLEMENTATION SEMINAR</a:t>
            </a:r>
          </a:p>
        </p:txBody>
      </p:sp>
    </p:spTree>
    <p:extLst>
      <p:ext uri="{BB962C8B-B14F-4D97-AF65-F5344CB8AC3E}">
        <p14:creationId xmlns:p14="http://schemas.microsoft.com/office/powerpoint/2010/main" val="1921349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11</a:t>
            </a:fld>
            <a:endParaRPr lang="en-US"/>
          </a:p>
        </p:txBody>
      </p:sp>
      <p:sp>
        <p:nvSpPr>
          <p:cNvPr id="3" name="Title 2"/>
          <p:cNvSpPr>
            <a:spLocks noGrp="1"/>
          </p:cNvSpPr>
          <p:nvPr>
            <p:ph type="title"/>
          </p:nvPr>
        </p:nvSpPr>
        <p:spPr/>
        <p:txBody>
          <a:bodyPr/>
          <a:lstStyle/>
          <a:p>
            <a:r>
              <a:rPr lang="en-US" dirty="0" smtClean="0"/>
              <a:t>APEC GIT/16</a:t>
            </a:r>
            <a:endParaRPr lang="en-US" dirty="0"/>
          </a:p>
        </p:txBody>
      </p:sp>
      <p:sp>
        <p:nvSpPr>
          <p:cNvPr id="4" name="Content Placeholder 3"/>
          <p:cNvSpPr>
            <a:spLocks noGrp="1"/>
          </p:cNvSpPr>
          <p:nvPr>
            <p:ph idx="1"/>
          </p:nvPr>
        </p:nvSpPr>
        <p:spPr/>
        <p:txBody>
          <a:bodyPr>
            <a:normAutofit fontScale="85000" lnSpcReduction="10000"/>
          </a:bodyPr>
          <a:lstStyle/>
          <a:p>
            <a:r>
              <a:rPr lang="en-US" u="sng" dirty="0" smtClean="0"/>
              <a:t>Action Item 16-9:</a:t>
            </a:r>
            <a:r>
              <a:rPr lang="en-US" dirty="0" smtClean="0"/>
              <a:t>  For the APEC GIT Co-chair to make a presentation regarding APEC GIT activities to the ICAO APAC Office Seminar on 26 March 2012.</a:t>
            </a:r>
          </a:p>
          <a:p>
            <a:r>
              <a:rPr lang="en-US" u="sng" dirty="0" smtClean="0"/>
              <a:t>Action Item 16-10:</a:t>
            </a:r>
            <a:r>
              <a:rPr lang="en-US" dirty="0" smtClean="0"/>
              <a:t>  For the APEC GIT Member Economies participation and to consider making presentations at the forthcoming ICAO APAC Office GNSS Seminar on 26 March 2012</a:t>
            </a:r>
          </a:p>
          <a:p>
            <a:r>
              <a:rPr lang="en-US" dirty="0" smtClean="0"/>
              <a:t>During the meeting some other States also agreed to share data with the Task Force from their national sources.  Philippines agreed to share data from 17 (38 in future) observation sites</a:t>
            </a:r>
            <a:endParaRPr lang="en-US" dirty="0"/>
          </a:p>
        </p:txBody>
      </p:sp>
      <p:sp>
        <p:nvSpPr>
          <p:cNvPr id="5" name="Footer Placeholder 4"/>
          <p:cNvSpPr>
            <a:spLocks noGrp="1"/>
          </p:cNvSpPr>
          <p:nvPr>
            <p:ph type="ftr" sz="quarter" idx="11"/>
          </p:nvPr>
        </p:nvSpPr>
        <p:spPr/>
        <p:txBody>
          <a:bodyPr/>
          <a:lstStyle/>
          <a:p>
            <a:r>
              <a:rPr lang="en-US" dirty="0"/>
              <a:t>GNSS IMPLEMENTATION SEMINAR</a:t>
            </a:r>
          </a:p>
        </p:txBody>
      </p:sp>
    </p:spTree>
    <p:extLst>
      <p:ext uri="{BB962C8B-B14F-4D97-AF65-F5344CB8AC3E}">
        <p14:creationId xmlns:p14="http://schemas.microsoft.com/office/powerpoint/2010/main" val="28024734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12</a:t>
            </a:fld>
            <a:endParaRPr lang="en-US"/>
          </a:p>
        </p:txBody>
      </p:sp>
      <p:sp>
        <p:nvSpPr>
          <p:cNvPr id="3" name="Title 2"/>
          <p:cNvSpPr>
            <a:spLocks noGrp="1"/>
          </p:cNvSpPr>
          <p:nvPr>
            <p:ph type="title"/>
          </p:nvPr>
        </p:nvSpPr>
        <p:spPr/>
        <p:txBody>
          <a:bodyPr/>
          <a:lstStyle/>
          <a:p>
            <a:r>
              <a:rPr lang="en-US" dirty="0" smtClean="0"/>
              <a:t>AOSWA</a:t>
            </a:r>
            <a:endParaRPr lang="en-US" dirty="0"/>
          </a:p>
        </p:txBody>
      </p:sp>
      <p:sp>
        <p:nvSpPr>
          <p:cNvPr id="4" name="Content Placeholder 3"/>
          <p:cNvSpPr>
            <a:spLocks noGrp="1"/>
          </p:cNvSpPr>
          <p:nvPr>
            <p:ph idx="1"/>
          </p:nvPr>
        </p:nvSpPr>
        <p:spPr/>
        <p:txBody>
          <a:bodyPr>
            <a:normAutofit fontScale="92500" lnSpcReduction="10000"/>
          </a:bodyPr>
          <a:lstStyle/>
          <a:p>
            <a:r>
              <a:rPr lang="en-US" dirty="0" smtClean="0"/>
              <a:t>First AOSWA Workshop held from 22 to 24 February 2012 in Chiang Mai, Thailand</a:t>
            </a:r>
          </a:p>
          <a:p>
            <a:r>
              <a:rPr lang="en-US" dirty="0" smtClean="0"/>
              <a:t>Session 2 of Workshop on ‘</a:t>
            </a:r>
            <a:r>
              <a:rPr lang="en-US" dirty="0" err="1" smtClean="0"/>
              <a:t>Ionospheric</a:t>
            </a:r>
            <a:r>
              <a:rPr lang="en-US" dirty="0" smtClean="0"/>
              <a:t> Variations and Their Effect on Radio Propagation’ covered number of presentations on relevant topics.</a:t>
            </a:r>
          </a:p>
          <a:p>
            <a:r>
              <a:rPr lang="en-US" dirty="0" smtClean="0"/>
              <a:t>ICAO APAC Office presented ‘GNSS for Aviation’ predominantly covering </a:t>
            </a:r>
            <a:r>
              <a:rPr lang="en-US" dirty="0" err="1" smtClean="0"/>
              <a:t>ionospheric</a:t>
            </a:r>
            <a:r>
              <a:rPr lang="en-US" dirty="0" smtClean="0"/>
              <a:t> effect and the mitigation techniques used.  </a:t>
            </a:r>
          </a:p>
          <a:p>
            <a:r>
              <a:rPr lang="en-US" dirty="0" smtClean="0"/>
              <a:t>Presentation also requested the Alliance for its support for the </a:t>
            </a:r>
            <a:r>
              <a:rPr lang="en-US" dirty="0" err="1" smtClean="0"/>
              <a:t>ionospheric</a:t>
            </a:r>
            <a:r>
              <a:rPr lang="en-US" dirty="0" smtClean="0"/>
              <a:t> studies activities. </a:t>
            </a:r>
            <a:endParaRPr lang="en-US" dirty="0"/>
          </a:p>
        </p:txBody>
      </p:sp>
      <p:sp>
        <p:nvSpPr>
          <p:cNvPr id="5" name="Footer Placeholder 4"/>
          <p:cNvSpPr>
            <a:spLocks noGrp="1"/>
          </p:cNvSpPr>
          <p:nvPr>
            <p:ph type="ftr" sz="quarter" idx="11"/>
          </p:nvPr>
        </p:nvSpPr>
        <p:spPr/>
        <p:txBody>
          <a:bodyPr/>
          <a:lstStyle/>
          <a:p>
            <a:r>
              <a:rPr lang="en-US" dirty="0"/>
              <a:t>GNSS IMPLEMENTATION SEMINAR</a:t>
            </a:r>
          </a:p>
        </p:txBody>
      </p:sp>
    </p:spTree>
    <p:extLst>
      <p:ext uri="{BB962C8B-B14F-4D97-AF65-F5344CB8AC3E}">
        <p14:creationId xmlns:p14="http://schemas.microsoft.com/office/powerpoint/2010/main" val="18622206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13</a:t>
            </a:fld>
            <a:endParaRPr lang="en-US"/>
          </a:p>
        </p:txBody>
      </p:sp>
      <p:sp>
        <p:nvSpPr>
          <p:cNvPr id="3" name="Title 2"/>
          <p:cNvSpPr>
            <a:spLocks noGrp="1"/>
          </p:cNvSpPr>
          <p:nvPr>
            <p:ph type="title"/>
          </p:nvPr>
        </p:nvSpPr>
        <p:spPr/>
        <p:txBody>
          <a:bodyPr/>
          <a:lstStyle/>
          <a:p>
            <a:r>
              <a:rPr lang="en-US" dirty="0" smtClean="0"/>
              <a:t>AOSWA OUTCOME</a:t>
            </a:r>
            <a:endParaRPr lang="en-US" dirty="0"/>
          </a:p>
        </p:txBody>
      </p:sp>
      <p:sp>
        <p:nvSpPr>
          <p:cNvPr id="4" name="Content Placeholder 3"/>
          <p:cNvSpPr>
            <a:spLocks noGrp="1"/>
          </p:cNvSpPr>
          <p:nvPr>
            <p:ph idx="1"/>
          </p:nvPr>
        </p:nvSpPr>
        <p:spPr/>
        <p:txBody>
          <a:bodyPr>
            <a:normAutofit/>
          </a:bodyPr>
          <a:lstStyle/>
          <a:p>
            <a:r>
              <a:rPr lang="en-US" dirty="0" smtClean="0"/>
              <a:t>Following are significant outcome:</a:t>
            </a:r>
          </a:p>
          <a:p>
            <a:pPr lvl="1"/>
            <a:r>
              <a:rPr lang="en-US" dirty="0" smtClean="0"/>
              <a:t>World Data System (WDS): ICSU WDS for long term data archives and data related services covering wide spectrum of natural sciences</a:t>
            </a:r>
          </a:p>
          <a:p>
            <a:pPr lvl="1"/>
            <a:r>
              <a:rPr lang="en-US" dirty="0" smtClean="0"/>
              <a:t> Regional </a:t>
            </a:r>
            <a:r>
              <a:rPr lang="en-US" dirty="0" err="1" smtClean="0"/>
              <a:t>Programmes</a:t>
            </a:r>
            <a:r>
              <a:rPr lang="en-US" dirty="0" smtClean="0"/>
              <a:t> on </a:t>
            </a:r>
            <a:r>
              <a:rPr lang="en-US" dirty="0" err="1" smtClean="0"/>
              <a:t>Ionospheric</a:t>
            </a:r>
            <a:r>
              <a:rPr lang="en-US" dirty="0" smtClean="0"/>
              <a:t> Studies: Studies being carried out in many countries in the region.  Data source used can be of immense value to the </a:t>
            </a:r>
            <a:r>
              <a:rPr lang="en-US" dirty="0" err="1" smtClean="0"/>
              <a:t>ionospheric</a:t>
            </a:r>
            <a:r>
              <a:rPr lang="en-US" dirty="0" smtClean="0"/>
              <a:t> studies taken up in the region.</a:t>
            </a:r>
            <a:endParaRPr lang="en-US" dirty="0"/>
          </a:p>
        </p:txBody>
      </p:sp>
      <p:sp>
        <p:nvSpPr>
          <p:cNvPr id="5" name="Footer Placeholder 4"/>
          <p:cNvSpPr>
            <a:spLocks noGrp="1"/>
          </p:cNvSpPr>
          <p:nvPr>
            <p:ph type="ftr" sz="quarter" idx="11"/>
          </p:nvPr>
        </p:nvSpPr>
        <p:spPr/>
        <p:txBody>
          <a:bodyPr/>
          <a:lstStyle/>
          <a:p>
            <a:r>
              <a:rPr lang="en-US" dirty="0"/>
              <a:t>GNSS IMPLEMENTATION SEMINAR</a:t>
            </a:r>
          </a:p>
        </p:txBody>
      </p:sp>
    </p:spTree>
    <p:extLst>
      <p:ext uri="{BB962C8B-B14F-4D97-AF65-F5344CB8AC3E}">
        <p14:creationId xmlns:p14="http://schemas.microsoft.com/office/powerpoint/2010/main" val="39344048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14</a:t>
            </a:fld>
            <a:endParaRPr lang="en-US"/>
          </a:p>
        </p:txBody>
      </p:sp>
      <p:sp>
        <p:nvSpPr>
          <p:cNvPr id="3" name="Title 2"/>
          <p:cNvSpPr>
            <a:spLocks noGrp="1"/>
          </p:cNvSpPr>
          <p:nvPr>
            <p:ph type="title"/>
          </p:nvPr>
        </p:nvSpPr>
        <p:spPr/>
        <p:txBody>
          <a:bodyPr/>
          <a:lstStyle/>
          <a:p>
            <a:r>
              <a:rPr lang="en-US" dirty="0" smtClean="0"/>
              <a:t>AOSWA OUTCOME</a:t>
            </a:r>
            <a:endParaRPr lang="en-US" dirty="0"/>
          </a:p>
        </p:txBody>
      </p:sp>
      <p:sp>
        <p:nvSpPr>
          <p:cNvPr id="4" name="Content Placeholder 3"/>
          <p:cNvSpPr>
            <a:spLocks noGrp="1"/>
          </p:cNvSpPr>
          <p:nvPr>
            <p:ph idx="1"/>
          </p:nvPr>
        </p:nvSpPr>
        <p:spPr>
          <a:xfrm>
            <a:off x="457200" y="1600200"/>
            <a:ext cx="8229600" cy="4724400"/>
          </a:xfrm>
        </p:spPr>
        <p:txBody>
          <a:bodyPr>
            <a:normAutofit fontScale="92500" lnSpcReduction="20000"/>
          </a:bodyPr>
          <a:lstStyle/>
          <a:p>
            <a:r>
              <a:rPr lang="en-US" u="sng" dirty="0" smtClean="0"/>
              <a:t>Australian Regional </a:t>
            </a:r>
            <a:r>
              <a:rPr lang="en-US" u="sng" dirty="0" err="1" smtClean="0"/>
              <a:t>Ionospheric</a:t>
            </a:r>
            <a:r>
              <a:rPr lang="en-US" u="sng" dirty="0" smtClean="0"/>
              <a:t> TEC Model:</a:t>
            </a:r>
            <a:r>
              <a:rPr lang="en-US" dirty="0" smtClean="0"/>
              <a:t>  Australia proposed TEC prediction model using SCHA and EOF.  Model has been validated in Australia using 2010 data.</a:t>
            </a:r>
          </a:p>
          <a:p>
            <a:r>
              <a:rPr lang="en-US" u="sng" dirty="0" smtClean="0"/>
              <a:t>Multi-GNSS Monitoring Network:</a:t>
            </a:r>
            <a:r>
              <a:rPr lang="en-US" dirty="0" smtClean="0"/>
              <a:t>  More than hundred positioning satellites likely to be available shortly.  Using multiple satellite constellations with different frequency can provide many benefits.  Also </a:t>
            </a:r>
            <a:r>
              <a:rPr lang="en-US" dirty="0" err="1" smtClean="0"/>
              <a:t>ionospheric</a:t>
            </a:r>
            <a:r>
              <a:rPr lang="en-US" dirty="0" smtClean="0"/>
              <a:t> delay can be mitigated on board the aircraft.</a:t>
            </a:r>
          </a:p>
          <a:p>
            <a:r>
              <a:rPr lang="en-US" u="sng" dirty="0" smtClean="0"/>
              <a:t>ICAO APAC Office invited:</a:t>
            </a:r>
            <a:r>
              <a:rPr lang="en-US" dirty="0" smtClean="0"/>
              <a:t>  ICAO APAC Office invited to join the Alliance as an Associate.</a:t>
            </a:r>
            <a:endParaRPr lang="en-US" u="sng" dirty="0"/>
          </a:p>
        </p:txBody>
      </p:sp>
      <p:sp>
        <p:nvSpPr>
          <p:cNvPr id="5" name="Footer Placeholder 4"/>
          <p:cNvSpPr>
            <a:spLocks noGrp="1"/>
          </p:cNvSpPr>
          <p:nvPr>
            <p:ph type="ftr" sz="quarter" idx="11"/>
          </p:nvPr>
        </p:nvSpPr>
        <p:spPr/>
        <p:txBody>
          <a:bodyPr/>
          <a:lstStyle/>
          <a:p>
            <a:r>
              <a:rPr lang="en-US" dirty="0"/>
              <a:t>GNSS IMPLEMENTATION SEMINAR</a:t>
            </a:r>
          </a:p>
        </p:txBody>
      </p:sp>
    </p:spTree>
    <p:extLst>
      <p:ext uri="{BB962C8B-B14F-4D97-AF65-F5344CB8AC3E}">
        <p14:creationId xmlns:p14="http://schemas.microsoft.com/office/powerpoint/2010/main" val="19721380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15</a:t>
            </a:fld>
            <a:endParaRPr lang="en-US"/>
          </a:p>
        </p:txBody>
      </p:sp>
      <p:sp>
        <p:nvSpPr>
          <p:cNvPr id="3" name="Title 2"/>
          <p:cNvSpPr>
            <a:spLocks noGrp="1"/>
          </p:cNvSpPr>
          <p:nvPr>
            <p:ph type="title"/>
          </p:nvPr>
        </p:nvSpPr>
        <p:spPr/>
        <p:txBody>
          <a:bodyPr/>
          <a:lstStyle/>
          <a:p>
            <a:r>
              <a:rPr lang="en-US" dirty="0" smtClean="0"/>
              <a:t>MULTI-GNSS WORKSHOP </a:t>
            </a:r>
            <a:endParaRPr lang="en-US" dirty="0"/>
          </a:p>
        </p:txBody>
      </p:sp>
      <p:sp>
        <p:nvSpPr>
          <p:cNvPr id="4" name="Content Placeholder 3"/>
          <p:cNvSpPr>
            <a:spLocks noGrp="1"/>
          </p:cNvSpPr>
          <p:nvPr>
            <p:ph idx="1"/>
          </p:nvPr>
        </p:nvSpPr>
        <p:spPr/>
        <p:txBody>
          <a:bodyPr>
            <a:normAutofit fontScale="92500" lnSpcReduction="10000"/>
          </a:bodyPr>
          <a:lstStyle/>
          <a:p>
            <a:r>
              <a:rPr lang="en-US" i="1" dirty="0" smtClean="0"/>
              <a:t>‘Application User Workshop of Multi Global Navigation Satellite System’ </a:t>
            </a:r>
            <a:r>
              <a:rPr lang="en-US" dirty="0" smtClean="0"/>
              <a:t>held in UN ESCAP on 21 and 22 March 2012.</a:t>
            </a:r>
          </a:p>
          <a:p>
            <a:r>
              <a:rPr lang="en-US" dirty="0" smtClean="0"/>
              <a:t>Status of implementation of different GNSS Core Constellations reviewed and benefits of Multi-GNSS discussed.</a:t>
            </a:r>
          </a:p>
          <a:p>
            <a:r>
              <a:rPr lang="en-US" dirty="0" smtClean="0"/>
              <a:t>Participants invited to enroll for Multi GNSS Asia or MGA.</a:t>
            </a:r>
          </a:p>
          <a:p>
            <a:r>
              <a:rPr lang="en-US" dirty="0" smtClean="0"/>
              <a:t>MGA invites participation for Applications Development and Demonstration of Multi GNSS</a:t>
            </a:r>
          </a:p>
          <a:p>
            <a:endParaRPr lang="en-US" i="1" dirty="0"/>
          </a:p>
        </p:txBody>
      </p:sp>
      <p:sp>
        <p:nvSpPr>
          <p:cNvPr id="5" name="Footer Placeholder 4"/>
          <p:cNvSpPr>
            <a:spLocks noGrp="1"/>
          </p:cNvSpPr>
          <p:nvPr>
            <p:ph type="ftr" sz="quarter" idx="11"/>
          </p:nvPr>
        </p:nvSpPr>
        <p:spPr/>
        <p:txBody>
          <a:bodyPr/>
          <a:lstStyle/>
          <a:p>
            <a:r>
              <a:rPr lang="en-US" dirty="0"/>
              <a:t>GNSS IMPLEMENTATION SEMINAR</a:t>
            </a:r>
          </a:p>
        </p:txBody>
      </p:sp>
    </p:spTree>
    <p:extLst>
      <p:ext uri="{BB962C8B-B14F-4D97-AF65-F5344CB8AC3E}">
        <p14:creationId xmlns:p14="http://schemas.microsoft.com/office/powerpoint/2010/main" val="38982065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16</a:t>
            </a:fld>
            <a:endParaRPr lang="en-US"/>
          </a:p>
        </p:txBody>
      </p:sp>
      <p:sp>
        <p:nvSpPr>
          <p:cNvPr id="3" name="Title 2"/>
          <p:cNvSpPr>
            <a:spLocks noGrp="1"/>
          </p:cNvSpPr>
          <p:nvPr>
            <p:ph type="title"/>
          </p:nvPr>
        </p:nvSpPr>
        <p:spPr/>
        <p:txBody>
          <a:bodyPr/>
          <a:lstStyle/>
          <a:p>
            <a:r>
              <a:rPr lang="en-US" dirty="0" smtClean="0"/>
              <a:t>MULTI-GNSS</a:t>
            </a:r>
            <a:endParaRPr lang="en-US" dirty="0"/>
          </a:p>
        </p:txBody>
      </p:sp>
      <p:sp>
        <p:nvSpPr>
          <p:cNvPr id="4" name="Content Placeholder 3"/>
          <p:cNvSpPr>
            <a:spLocks noGrp="1"/>
          </p:cNvSpPr>
          <p:nvPr>
            <p:ph idx="1"/>
          </p:nvPr>
        </p:nvSpPr>
        <p:spPr/>
        <p:txBody>
          <a:bodyPr/>
          <a:lstStyle/>
          <a:p>
            <a:pPr marL="0" indent="0">
              <a:buNone/>
            </a:pPr>
            <a:r>
              <a:rPr lang="en-US" dirty="0" smtClean="0"/>
              <a:t>Scintillation Monitoring</a:t>
            </a:r>
          </a:p>
          <a:p>
            <a:pPr marL="0" indent="0">
              <a:buNone/>
            </a:pPr>
            <a:r>
              <a:rPr lang="en-US" dirty="0"/>
              <a:t>	</a:t>
            </a:r>
            <a:r>
              <a:rPr lang="en-US" dirty="0" smtClean="0"/>
              <a:t>AIT presented information related to Scintillation Monitoring project taken up in their Institute.</a:t>
            </a:r>
          </a:p>
          <a:p>
            <a:pPr>
              <a:buFont typeface="Wingdings" pitchFamily="2" charset="2"/>
              <a:buChar char="§"/>
            </a:pPr>
            <a:r>
              <a:rPr lang="en-US" dirty="0" smtClean="0"/>
              <a:t>Difference in </a:t>
            </a:r>
            <a:r>
              <a:rPr lang="en-US" i="1" dirty="0" smtClean="0"/>
              <a:t>solar cycle </a:t>
            </a:r>
            <a:r>
              <a:rPr lang="en-US" dirty="0" smtClean="0"/>
              <a:t>effect on scintillation</a:t>
            </a:r>
          </a:p>
          <a:p>
            <a:pPr lvl="1">
              <a:buFont typeface="Wingdings" pitchFamily="2" charset="2"/>
              <a:buChar char="§"/>
            </a:pPr>
            <a:r>
              <a:rPr lang="en-US" dirty="0" smtClean="0"/>
              <a:t>VHF scintillation strong throughout solar cycle</a:t>
            </a:r>
          </a:p>
          <a:p>
            <a:pPr lvl="1">
              <a:buFont typeface="Wingdings" pitchFamily="2" charset="2"/>
              <a:buChar char="§"/>
            </a:pPr>
            <a:r>
              <a:rPr lang="en-US" dirty="0" smtClean="0"/>
              <a:t>GNSS scintillation dominant during solar max</a:t>
            </a:r>
          </a:p>
          <a:p>
            <a:pPr>
              <a:buFont typeface="Wingdings" pitchFamily="2" charset="2"/>
              <a:buChar char="§"/>
            </a:pPr>
            <a:r>
              <a:rPr lang="en-US" dirty="0" smtClean="0"/>
              <a:t>Ionosphere biggest contributor of GNSS Error.</a:t>
            </a:r>
          </a:p>
          <a:p>
            <a:pPr marL="0" indent="0">
              <a:buNone/>
            </a:pPr>
            <a:endParaRPr lang="en-US" dirty="0"/>
          </a:p>
        </p:txBody>
      </p:sp>
      <p:sp>
        <p:nvSpPr>
          <p:cNvPr id="5" name="Footer Placeholder 4"/>
          <p:cNvSpPr>
            <a:spLocks noGrp="1"/>
          </p:cNvSpPr>
          <p:nvPr>
            <p:ph type="ftr" sz="quarter" idx="11"/>
          </p:nvPr>
        </p:nvSpPr>
        <p:spPr/>
        <p:txBody>
          <a:bodyPr/>
          <a:lstStyle/>
          <a:p>
            <a:r>
              <a:rPr lang="en-US" dirty="0"/>
              <a:t>GNSS IMPLEMENTATION SEMINAR</a:t>
            </a:r>
          </a:p>
        </p:txBody>
      </p:sp>
    </p:spTree>
    <p:extLst>
      <p:ext uri="{BB962C8B-B14F-4D97-AF65-F5344CB8AC3E}">
        <p14:creationId xmlns:p14="http://schemas.microsoft.com/office/powerpoint/2010/main" val="21788090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17</a:t>
            </a:fld>
            <a:endParaRPr lang="en-US"/>
          </a:p>
        </p:txBody>
      </p:sp>
      <p:sp>
        <p:nvSpPr>
          <p:cNvPr id="3" name="Title 2"/>
          <p:cNvSpPr>
            <a:spLocks noGrp="1"/>
          </p:cNvSpPr>
          <p:nvPr>
            <p:ph type="title"/>
          </p:nvPr>
        </p:nvSpPr>
        <p:spPr/>
        <p:txBody>
          <a:bodyPr/>
          <a:lstStyle/>
          <a:p>
            <a:r>
              <a:rPr lang="en-US" dirty="0" smtClean="0"/>
              <a:t>MULTI-GNSS</a:t>
            </a:r>
            <a:endParaRPr lang="en-US" dirty="0"/>
          </a:p>
        </p:txBody>
      </p:sp>
      <p:sp>
        <p:nvSpPr>
          <p:cNvPr id="4" name="Content Placeholder 3"/>
          <p:cNvSpPr>
            <a:spLocks noGrp="1"/>
          </p:cNvSpPr>
          <p:nvPr>
            <p:ph idx="1"/>
          </p:nvPr>
        </p:nvSpPr>
        <p:spPr/>
        <p:txBody>
          <a:bodyPr>
            <a:normAutofit fontScale="92500"/>
          </a:bodyPr>
          <a:lstStyle/>
          <a:p>
            <a:r>
              <a:rPr lang="en-US" dirty="0" smtClean="0"/>
              <a:t>Scintillation Network Decision Aid (SCINDA)</a:t>
            </a:r>
          </a:p>
          <a:p>
            <a:pPr lvl="1"/>
            <a:r>
              <a:rPr lang="en-US" dirty="0" smtClean="0"/>
              <a:t>Share VHF/GPS data for monitoring S4 and TEC and model scintillation</a:t>
            </a:r>
          </a:p>
          <a:p>
            <a:pPr lvl="1"/>
            <a:r>
              <a:rPr lang="en-US" dirty="0" smtClean="0"/>
              <a:t>Resources include dual frequency GPS and VHF SATCOM receiver</a:t>
            </a:r>
          </a:p>
          <a:p>
            <a:r>
              <a:rPr lang="en-US" dirty="0" smtClean="0"/>
              <a:t>Data being shared with Chiang Mai University monitoring station</a:t>
            </a:r>
          </a:p>
          <a:p>
            <a:r>
              <a:rPr lang="en-US" dirty="0" smtClean="0"/>
              <a:t>Cooperation/coordination with AIT proposed to benefit regional efforts on </a:t>
            </a:r>
            <a:r>
              <a:rPr lang="en-US" dirty="0" err="1" smtClean="0"/>
              <a:t>ionospheric</a:t>
            </a:r>
            <a:r>
              <a:rPr lang="en-US" dirty="0" smtClean="0"/>
              <a:t> studies.</a:t>
            </a:r>
            <a:endParaRPr lang="en-US" dirty="0"/>
          </a:p>
        </p:txBody>
      </p:sp>
      <p:sp>
        <p:nvSpPr>
          <p:cNvPr id="5" name="Footer Placeholder 4"/>
          <p:cNvSpPr>
            <a:spLocks noGrp="1"/>
          </p:cNvSpPr>
          <p:nvPr>
            <p:ph type="ftr" sz="quarter" idx="11"/>
          </p:nvPr>
        </p:nvSpPr>
        <p:spPr/>
        <p:txBody>
          <a:bodyPr/>
          <a:lstStyle/>
          <a:p>
            <a:r>
              <a:rPr lang="en-US" dirty="0"/>
              <a:t>GNSS IMPLEMENTATION SEMINAR</a:t>
            </a:r>
          </a:p>
        </p:txBody>
      </p:sp>
    </p:spTree>
    <p:extLst>
      <p:ext uri="{BB962C8B-B14F-4D97-AF65-F5344CB8AC3E}">
        <p14:creationId xmlns:p14="http://schemas.microsoft.com/office/powerpoint/2010/main" val="21014726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18</a:t>
            </a:fld>
            <a:endParaRPr lang="en-US"/>
          </a:p>
        </p:txBody>
      </p:sp>
      <p:sp>
        <p:nvSpPr>
          <p:cNvPr id="3" name="Title 2"/>
          <p:cNvSpPr>
            <a:spLocks noGrp="1"/>
          </p:cNvSpPr>
          <p:nvPr>
            <p:ph type="title"/>
          </p:nvPr>
        </p:nvSpPr>
        <p:spPr/>
        <p:txBody>
          <a:bodyPr/>
          <a:lstStyle/>
          <a:p>
            <a:r>
              <a:rPr lang="en-US" dirty="0" smtClean="0"/>
              <a:t>CONCLUSIONS</a:t>
            </a:r>
            <a:endParaRPr lang="en-US" dirty="0"/>
          </a:p>
        </p:txBody>
      </p:sp>
      <p:sp>
        <p:nvSpPr>
          <p:cNvPr id="4" name="Content Placeholder 3"/>
          <p:cNvSpPr>
            <a:spLocks noGrp="1"/>
          </p:cNvSpPr>
          <p:nvPr>
            <p:ph idx="1"/>
          </p:nvPr>
        </p:nvSpPr>
        <p:spPr/>
        <p:txBody>
          <a:bodyPr>
            <a:normAutofit fontScale="92500" lnSpcReduction="10000"/>
          </a:bodyPr>
          <a:lstStyle/>
          <a:p>
            <a:r>
              <a:rPr lang="en-US" dirty="0" smtClean="0"/>
              <a:t>To address APANPIRG recommendation, regional initiative for development of </a:t>
            </a:r>
            <a:r>
              <a:rPr lang="en-US" dirty="0" err="1" smtClean="0"/>
              <a:t>ionospheric</a:t>
            </a:r>
            <a:r>
              <a:rPr lang="en-US" dirty="0" smtClean="0"/>
              <a:t> model taken up</a:t>
            </a:r>
          </a:p>
          <a:p>
            <a:r>
              <a:rPr lang="en-US" dirty="0" smtClean="0"/>
              <a:t>Tasks and Task Leads identified for the development of a regional </a:t>
            </a:r>
            <a:r>
              <a:rPr lang="en-US" dirty="0" err="1" smtClean="0"/>
              <a:t>ionospheric</a:t>
            </a:r>
            <a:r>
              <a:rPr lang="en-US" dirty="0" smtClean="0"/>
              <a:t> model for SBAS and GBAS</a:t>
            </a:r>
          </a:p>
          <a:p>
            <a:r>
              <a:rPr lang="en-US" dirty="0" smtClean="0"/>
              <a:t>Support from different regional/international bodies</a:t>
            </a:r>
          </a:p>
          <a:p>
            <a:r>
              <a:rPr lang="en-US" dirty="0" smtClean="0"/>
              <a:t>ICAO APAC Office contribution to regional/international efforts on the same subject</a:t>
            </a:r>
            <a:endParaRPr lang="en-US" dirty="0"/>
          </a:p>
        </p:txBody>
      </p:sp>
      <p:sp>
        <p:nvSpPr>
          <p:cNvPr id="5" name="Footer Placeholder 4"/>
          <p:cNvSpPr>
            <a:spLocks noGrp="1"/>
          </p:cNvSpPr>
          <p:nvPr>
            <p:ph type="ftr" sz="quarter" idx="11"/>
          </p:nvPr>
        </p:nvSpPr>
        <p:spPr/>
        <p:txBody>
          <a:bodyPr/>
          <a:lstStyle/>
          <a:p>
            <a:r>
              <a:rPr lang="en-US" dirty="0"/>
              <a:t>GNSS IMPLEMENTATION SEMINAR</a:t>
            </a:r>
          </a:p>
        </p:txBody>
      </p:sp>
    </p:spTree>
    <p:extLst>
      <p:ext uri="{BB962C8B-B14F-4D97-AF65-F5344CB8AC3E}">
        <p14:creationId xmlns:p14="http://schemas.microsoft.com/office/powerpoint/2010/main" val="26829030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6019800" y="6629400"/>
            <a:ext cx="3124200" cy="228600"/>
          </a:xfrm>
        </p:spPr>
        <p:txBody>
          <a:bodyPr/>
          <a:lstStyle/>
          <a:p>
            <a:fld id="{C97275D5-4C12-42FF-82D2-635AEC9DB89A}" type="slidenum">
              <a:rPr lang="en-US" smtClean="0"/>
              <a:pPr/>
              <a:t>19</a:t>
            </a:fld>
            <a:endParaRPr lang="en-US"/>
          </a:p>
        </p:txBody>
      </p:sp>
      <p:sp>
        <p:nvSpPr>
          <p:cNvPr id="5" name="Footer Placeholder 4"/>
          <p:cNvSpPr>
            <a:spLocks noGrp="1"/>
          </p:cNvSpPr>
          <p:nvPr>
            <p:ph type="ftr" sz="quarter" idx="4294967295"/>
          </p:nvPr>
        </p:nvSpPr>
        <p:spPr>
          <a:xfrm>
            <a:off x="0" y="6629400"/>
            <a:ext cx="6553200" cy="228600"/>
          </a:xfrm>
        </p:spPr>
        <p:txBody>
          <a:bodyPr/>
          <a:lstStyle/>
          <a:p>
            <a:endParaRPr lang="en-US" dirty="0"/>
          </a:p>
        </p:txBody>
      </p:sp>
      <p:sp>
        <p:nvSpPr>
          <p:cNvPr id="6" name="Rectangle 5"/>
          <p:cNvSpPr/>
          <p:nvPr/>
        </p:nvSpPr>
        <p:spPr>
          <a:xfrm>
            <a:off x="2678085" y="2967335"/>
            <a:ext cx="3787833" cy="923330"/>
          </a:xfrm>
          <a:prstGeom prst="rect">
            <a:avLst/>
          </a:prstGeom>
          <a:noFill/>
        </p:spPr>
        <p:txBody>
          <a:bodyPr wrap="none" lIns="91440" tIns="45720" rIns="91440" bIns="45720">
            <a:spAutoFit/>
          </a:bodyPr>
          <a:lstStyle/>
          <a:p>
            <a:pPr algn="ctr"/>
            <a:r>
              <a:rPr lang="en-US" sz="54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THANK YOU </a:t>
            </a:r>
            <a:endParaRPr lang="en-US" sz="54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Tree>
    <p:extLst>
      <p:ext uri="{BB962C8B-B14F-4D97-AF65-F5344CB8AC3E}">
        <p14:creationId xmlns:p14="http://schemas.microsoft.com/office/powerpoint/2010/main" val="25268252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2</a:t>
            </a:fld>
            <a:endParaRPr lang="en-US"/>
          </a:p>
        </p:txBody>
      </p:sp>
      <p:sp>
        <p:nvSpPr>
          <p:cNvPr id="3" name="Title 2"/>
          <p:cNvSpPr>
            <a:spLocks noGrp="1"/>
          </p:cNvSpPr>
          <p:nvPr>
            <p:ph type="title"/>
          </p:nvPr>
        </p:nvSpPr>
        <p:spPr/>
        <p:txBody>
          <a:bodyPr/>
          <a:lstStyle/>
          <a:p>
            <a:r>
              <a:rPr lang="en-GB" dirty="0" smtClean="0"/>
              <a:t>IONOSPHERIC STUDIES </a:t>
            </a:r>
            <a:endParaRPr lang="en-GB" dirty="0"/>
          </a:p>
        </p:txBody>
      </p:sp>
      <p:sp>
        <p:nvSpPr>
          <p:cNvPr id="4" name="Content Placeholder 3"/>
          <p:cNvSpPr>
            <a:spLocks noGrp="1"/>
          </p:cNvSpPr>
          <p:nvPr>
            <p:ph idx="1"/>
          </p:nvPr>
        </p:nvSpPr>
        <p:spPr/>
        <p:txBody>
          <a:bodyPr/>
          <a:lstStyle/>
          <a:p>
            <a:r>
              <a:rPr lang="en-GB" dirty="0" smtClean="0"/>
              <a:t>APANPIRG/20 agrees with the need to characterize ionosphere in the region</a:t>
            </a:r>
          </a:p>
          <a:p>
            <a:r>
              <a:rPr lang="en-GB" dirty="0" smtClean="0"/>
              <a:t>APANPIRG/21 supports development of a regional </a:t>
            </a:r>
            <a:r>
              <a:rPr lang="en-GB" dirty="0" err="1" smtClean="0"/>
              <a:t>ionospheric</a:t>
            </a:r>
            <a:r>
              <a:rPr lang="en-GB" dirty="0" smtClean="0"/>
              <a:t> model </a:t>
            </a:r>
          </a:p>
          <a:p>
            <a:r>
              <a:rPr lang="en-GB" dirty="0" smtClean="0"/>
              <a:t>Workshop on </a:t>
            </a:r>
            <a:r>
              <a:rPr lang="en-GB" i="1" dirty="0" err="1" smtClean="0"/>
              <a:t>Ionospheric</a:t>
            </a:r>
            <a:r>
              <a:rPr lang="en-GB" i="1" dirty="0" smtClean="0"/>
              <a:t> Data Collection, Analysis and Sharing in Support of GNSS Implementation</a:t>
            </a:r>
            <a:r>
              <a:rPr lang="en-GB" dirty="0" smtClean="0"/>
              <a:t> organized in Bangkok on 5 and 6 May 2011 </a:t>
            </a:r>
            <a:endParaRPr lang="en-GB" dirty="0"/>
          </a:p>
        </p:txBody>
      </p:sp>
      <p:sp>
        <p:nvSpPr>
          <p:cNvPr id="5" name="Footer Placeholder 4"/>
          <p:cNvSpPr>
            <a:spLocks noGrp="1"/>
          </p:cNvSpPr>
          <p:nvPr>
            <p:ph type="ftr" sz="quarter" idx="11"/>
          </p:nvPr>
        </p:nvSpPr>
        <p:spPr/>
        <p:txBody>
          <a:bodyPr/>
          <a:lstStyle/>
          <a:p>
            <a:r>
              <a:rPr lang="en-US" dirty="0" smtClean="0"/>
              <a:t>GNSS IMPLEMENTATION SEMINAR</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3</a:t>
            </a:fld>
            <a:endParaRPr lang="en-US"/>
          </a:p>
        </p:txBody>
      </p:sp>
      <p:sp>
        <p:nvSpPr>
          <p:cNvPr id="3" name="Title 2"/>
          <p:cNvSpPr>
            <a:spLocks noGrp="1"/>
          </p:cNvSpPr>
          <p:nvPr>
            <p:ph type="title"/>
          </p:nvPr>
        </p:nvSpPr>
        <p:spPr/>
        <p:txBody>
          <a:bodyPr/>
          <a:lstStyle/>
          <a:p>
            <a:r>
              <a:rPr lang="en-US" dirty="0" smtClean="0"/>
              <a:t>IONOSPHERIC STUDIES WORKSHOP</a:t>
            </a:r>
            <a:endParaRPr lang="en-US" dirty="0"/>
          </a:p>
        </p:txBody>
      </p:sp>
      <p:sp>
        <p:nvSpPr>
          <p:cNvPr id="4" name="Content Placeholder 3"/>
          <p:cNvSpPr>
            <a:spLocks noGrp="1"/>
          </p:cNvSpPr>
          <p:nvPr>
            <p:ph idx="1"/>
          </p:nvPr>
        </p:nvSpPr>
        <p:spPr/>
        <p:txBody>
          <a:bodyPr/>
          <a:lstStyle/>
          <a:p>
            <a:r>
              <a:rPr lang="en-US" dirty="0" smtClean="0"/>
              <a:t>Workshop Objectives</a:t>
            </a:r>
          </a:p>
          <a:p>
            <a:pPr marL="0" indent="0">
              <a:buNone/>
            </a:pPr>
            <a:r>
              <a:rPr lang="en-US" dirty="0"/>
              <a:t>	</a:t>
            </a:r>
            <a:r>
              <a:rPr lang="en-US" dirty="0" smtClean="0"/>
              <a:t>a) Understanding </a:t>
            </a:r>
            <a:r>
              <a:rPr lang="en-US" dirty="0" err="1" smtClean="0"/>
              <a:t>ionospheric</a:t>
            </a:r>
            <a:r>
              <a:rPr lang="en-US" dirty="0" smtClean="0"/>
              <a:t> issues</a:t>
            </a:r>
          </a:p>
          <a:p>
            <a:pPr marL="0" indent="0">
              <a:buNone/>
            </a:pPr>
            <a:r>
              <a:rPr lang="en-US" dirty="0"/>
              <a:t>	</a:t>
            </a:r>
            <a:r>
              <a:rPr lang="en-US" dirty="0" smtClean="0"/>
              <a:t>b) Exchange information</a:t>
            </a:r>
          </a:p>
          <a:p>
            <a:pPr marL="0" indent="0">
              <a:buNone/>
            </a:pPr>
            <a:r>
              <a:rPr lang="en-US" dirty="0"/>
              <a:t>	</a:t>
            </a:r>
            <a:r>
              <a:rPr lang="en-US" dirty="0" smtClean="0"/>
              <a:t>c) Understand need to study ionosphere</a:t>
            </a:r>
          </a:p>
          <a:p>
            <a:pPr marL="0" indent="0">
              <a:buNone/>
            </a:pPr>
            <a:r>
              <a:rPr lang="en-US" dirty="0"/>
              <a:t>	</a:t>
            </a:r>
            <a:r>
              <a:rPr lang="en-US" dirty="0" smtClean="0"/>
              <a:t>d) Common procedure for data collection</a:t>
            </a:r>
          </a:p>
          <a:p>
            <a:pPr marL="0" indent="0">
              <a:buNone/>
            </a:pPr>
            <a:r>
              <a:rPr lang="en-US" dirty="0"/>
              <a:t>	</a:t>
            </a:r>
            <a:r>
              <a:rPr lang="en-US" dirty="0" smtClean="0"/>
              <a:t>e) Develop regional </a:t>
            </a:r>
            <a:r>
              <a:rPr lang="en-US" dirty="0" err="1" smtClean="0"/>
              <a:t>ionospheric</a:t>
            </a:r>
            <a:r>
              <a:rPr lang="en-US" dirty="0" smtClean="0"/>
              <a:t> model</a:t>
            </a:r>
          </a:p>
          <a:p>
            <a:pPr marL="0" indent="0">
              <a:buNone/>
            </a:pPr>
            <a:r>
              <a:rPr lang="en-US" dirty="0"/>
              <a:t>	</a:t>
            </a:r>
            <a:r>
              <a:rPr lang="en-US" dirty="0" smtClean="0"/>
              <a:t>f) Facilitate GNSS implementation </a:t>
            </a:r>
            <a:endParaRPr lang="en-US" dirty="0"/>
          </a:p>
        </p:txBody>
      </p:sp>
      <p:sp>
        <p:nvSpPr>
          <p:cNvPr id="5" name="Footer Placeholder 4"/>
          <p:cNvSpPr>
            <a:spLocks noGrp="1"/>
          </p:cNvSpPr>
          <p:nvPr>
            <p:ph type="ftr" sz="quarter" idx="11"/>
          </p:nvPr>
        </p:nvSpPr>
        <p:spPr/>
        <p:txBody>
          <a:bodyPr/>
          <a:lstStyle/>
          <a:p>
            <a:endParaRPr lang="en-US" dirty="0" smtClean="0"/>
          </a:p>
          <a:p>
            <a:r>
              <a:rPr lang="en-US" dirty="0" smtClean="0"/>
              <a:t>GNSS </a:t>
            </a:r>
            <a:r>
              <a:rPr lang="en-US" dirty="0"/>
              <a:t>IMPLEMENTATION SEMINAR</a:t>
            </a:r>
          </a:p>
          <a:p>
            <a:r>
              <a:rPr lang="en-US" dirty="0" smtClean="0"/>
              <a:t>)</a:t>
            </a:r>
            <a:endParaRPr lang="en-US" dirty="0"/>
          </a:p>
        </p:txBody>
      </p:sp>
    </p:spTree>
    <p:extLst>
      <p:ext uri="{BB962C8B-B14F-4D97-AF65-F5344CB8AC3E}">
        <p14:creationId xmlns:p14="http://schemas.microsoft.com/office/powerpoint/2010/main" val="3071490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4</a:t>
            </a:fld>
            <a:endParaRPr lang="en-US"/>
          </a:p>
        </p:txBody>
      </p:sp>
      <p:sp>
        <p:nvSpPr>
          <p:cNvPr id="3" name="Title 2"/>
          <p:cNvSpPr>
            <a:spLocks noGrp="1"/>
          </p:cNvSpPr>
          <p:nvPr>
            <p:ph type="title"/>
          </p:nvPr>
        </p:nvSpPr>
        <p:spPr/>
        <p:txBody>
          <a:bodyPr/>
          <a:lstStyle/>
          <a:p>
            <a:r>
              <a:rPr lang="en-US" dirty="0" smtClean="0"/>
              <a:t>WORKSHOP OUTCOME</a:t>
            </a:r>
            <a:endParaRPr lang="en-US" dirty="0"/>
          </a:p>
        </p:txBody>
      </p:sp>
      <p:sp>
        <p:nvSpPr>
          <p:cNvPr id="4" name="Content Placeholder 3"/>
          <p:cNvSpPr>
            <a:spLocks noGrp="1"/>
          </p:cNvSpPr>
          <p:nvPr>
            <p:ph idx="1"/>
          </p:nvPr>
        </p:nvSpPr>
        <p:spPr>
          <a:xfrm>
            <a:off x="152400" y="1219200"/>
            <a:ext cx="8534400" cy="5334000"/>
          </a:xfrm>
        </p:spPr>
        <p:txBody>
          <a:bodyPr>
            <a:normAutofit fontScale="92500" lnSpcReduction="20000"/>
          </a:bodyPr>
          <a:lstStyle/>
          <a:p>
            <a:pPr marL="0" indent="0">
              <a:buNone/>
            </a:pPr>
            <a:r>
              <a:rPr lang="en-US" sz="3500" b="1" dirty="0" smtClean="0"/>
              <a:t>Significant Workshop outcome are listed below:</a:t>
            </a:r>
          </a:p>
          <a:p>
            <a:r>
              <a:rPr lang="en-US" dirty="0" smtClean="0"/>
              <a:t>States urged to coordinate with their relevant national organizations for sharing of data</a:t>
            </a:r>
          </a:p>
          <a:p>
            <a:r>
              <a:rPr lang="en-US" dirty="0" smtClean="0"/>
              <a:t>Establish a Regional Task Force to identify need of a regional </a:t>
            </a:r>
            <a:r>
              <a:rPr lang="en-US" dirty="0" err="1" smtClean="0"/>
              <a:t>ionospheric</a:t>
            </a:r>
            <a:r>
              <a:rPr lang="en-US" dirty="0" smtClean="0"/>
              <a:t> threat model for SBAS and GBAS.</a:t>
            </a:r>
          </a:p>
          <a:p>
            <a:r>
              <a:rPr lang="en-US" dirty="0" smtClean="0"/>
              <a:t>ICAO to coordinate with APEC GIT for regional </a:t>
            </a:r>
            <a:r>
              <a:rPr lang="en-US" dirty="0" err="1" smtClean="0"/>
              <a:t>ionospheric</a:t>
            </a:r>
            <a:r>
              <a:rPr lang="en-US" dirty="0" smtClean="0"/>
              <a:t> initiative and encourage sharing of data</a:t>
            </a:r>
          </a:p>
          <a:p>
            <a:r>
              <a:rPr lang="en-US" dirty="0" smtClean="0"/>
              <a:t>Japan was requested to design a Template for collecting </a:t>
            </a:r>
            <a:r>
              <a:rPr lang="en-US" dirty="0" err="1" smtClean="0"/>
              <a:t>ionospheric</a:t>
            </a:r>
            <a:r>
              <a:rPr lang="en-US" dirty="0" smtClean="0"/>
              <a:t> data.</a:t>
            </a:r>
          </a:p>
          <a:p>
            <a:r>
              <a:rPr lang="en-US" dirty="0" smtClean="0"/>
              <a:t>Template circulated through State Letter dated 15 June, 2011.</a:t>
            </a:r>
            <a:endParaRPr lang="en-US" dirty="0"/>
          </a:p>
        </p:txBody>
      </p:sp>
      <p:sp>
        <p:nvSpPr>
          <p:cNvPr id="5" name="Footer Placeholder 4"/>
          <p:cNvSpPr>
            <a:spLocks noGrp="1"/>
          </p:cNvSpPr>
          <p:nvPr>
            <p:ph type="ftr" sz="quarter" idx="11"/>
          </p:nvPr>
        </p:nvSpPr>
        <p:spPr/>
        <p:txBody>
          <a:bodyPr/>
          <a:lstStyle/>
          <a:p>
            <a:r>
              <a:rPr lang="en-US" dirty="0"/>
              <a:t>GNSS IMPLEMENTATION SEMINAR</a:t>
            </a:r>
          </a:p>
        </p:txBody>
      </p:sp>
    </p:spTree>
    <p:extLst>
      <p:ext uri="{BB962C8B-B14F-4D97-AF65-F5344CB8AC3E}">
        <p14:creationId xmlns:p14="http://schemas.microsoft.com/office/powerpoint/2010/main" val="1290966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5</a:t>
            </a:fld>
            <a:endParaRPr lang="en-US"/>
          </a:p>
        </p:txBody>
      </p:sp>
      <p:sp>
        <p:nvSpPr>
          <p:cNvPr id="3" name="Title 2"/>
          <p:cNvSpPr>
            <a:spLocks noGrp="1"/>
          </p:cNvSpPr>
          <p:nvPr>
            <p:ph type="title"/>
          </p:nvPr>
        </p:nvSpPr>
        <p:spPr/>
        <p:txBody>
          <a:bodyPr/>
          <a:lstStyle/>
          <a:p>
            <a:r>
              <a:rPr lang="en-US" dirty="0" smtClean="0"/>
              <a:t>IONOSPHERIC STUDIES TASK FORCE</a:t>
            </a:r>
            <a:endParaRPr lang="en-US" dirty="0"/>
          </a:p>
        </p:txBody>
      </p:sp>
      <p:sp>
        <p:nvSpPr>
          <p:cNvPr id="4" name="Content Placeholder 3"/>
          <p:cNvSpPr>
            <a:spLocks noGrp="1"/>
          </p:cNvSpPr>
          <p:nvPr>
            <p:ph idx="1"/>
          </p:nvPr>
        </p:nvSpPr>
        <p:spPr>
          <a:xfrm>
            <a:off x="457200" y="1371600"/>
            <a:ext cx="8229600" cy="5105400"/>
          </a:xfrm>
        </p:spPr>
        <p:txBody>
          <a:bodyPr>
            <a:normAutofit lnSpcReduction="10000"/>
          </a:bodyPr>
          <a:lstStyle/>
          <a:p>
            <a:r>
              <a:rPr lang="en-US" dirty="0" smtClean="0"/>
              <a:t>First meeting – 27 to 29 Feb 2012 in Tokyo, hosted by JCAB</a:t>
            </a:r>
          </a:p>
          <a:p>
            <a:r>
              <a:rPr lang="en-US" dirty="0" smtClean="0"/>
              <a:t>Dr. Susumu Saito elected chairman of the Task Force</a:t>
            </a:r>
          </a:p>
          <a:p>
            <a:r>
              <a:rPr lang="en-US" dirty="0" smtClean="0"/>
              <a:t>Participating States provided information on status of data collection </a:t>
            </a:r>
          </a:p>
          <a:p>
            <a:r>
              <a:rPr lang="en-US" dirty="0" smtClean="0"/>
              <a:t>Task Force decided to use shared data only for the study of </a:t>
            </a:r>
            <a:r>
              <a:rPr lang="en-US" dirty="0" err="1" smtClean="0"/>
              <a:t>ionospheric</a:t>
            </a:r>
            <a:r>
              <a:rPr lang="en-US" dirty="0" smtClean="0"/>
              <a:t> model in the region </a:t>
            </a:r>
          </a:p>
          <a:p>
            <a:r>
              <a:rPr lang="en-US" dirty="0" smtClean="0"/>
              <a:t>Data source information in the prescribed template was compiled into a single table. </a:t>
            </a:r>
          </a:p>
          <a:p>
            <a:endParaRPr lang="en-US" dirty="0"/>
          </a:p>
        </p:txBody>
      </p:sp>
      <p:sp>
        <p:nvSpPr>
          <p:cNvPr id="5" name="Footer Placeholder 4"/>
          <p:cNvSpPr>
            <a:spLocks noGrp="1"/>
          </p:cNvSpPr>
          <p:nvPr>
            <p:ph type="ftr" sz="quarter" idx="11"/>
          </p:nvPr>
        </p:nvSpPr>
        <p:spPr/>
        <p:txBody>
          <a:bodyPr/>
          <a:lstStyle/>
          <a:p>
            <a:r>
              <a:rPr lang="en-US" dirty="0"/>
              <a:t>GNSS IMPLEMENTATION SEMINAR</a:t>
            </a:r>
          </a:p>
        </p:txBody>
      </p:sp>
    </p:spTree>
    <p:extLst>
      <p:ext uri="{BB962C8B-B14F-4D97-AF65-F5344CB8AC3E}">
        <p14:creationId xmlns:p14="http://schemas.microsoft.com/office/powerpoint/2010/main" val="1214532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6</a:t>
            </a:fld>
            <a:endParaRPr lang="en-US"/>
          </a:p>
        </p:txBody>
      </p:sp>
      <p:sp>
        <p:nvSpPr>
          <p:cNvPr id="3" name="Title 2"/>
          <p:cNvSpPr>
            <a:spLocks noGrp="1"/>
          </p:cNvSpPr>
          <p:nvPr>
            <p:ph type="title"/>
          </p:nvPr>
        </p:nvSpPr>
        <p:spPr/>
        <p:txBody>
          <a:bodyPr/>
          <a:lstStyle/>
          <a:p>
            <a:r>
              <a:rPr lang="en-US" dirty="0" smtClean="0"/>
              <a:t>TASK FORCE MEETING OUTCOME</a:t>
            </a:r>
            <a:endParaRPr lang="en-US" dirty="0"/>
          </a:p>
        </p:txBody>
      </p:sp>
      <p:sp>
        <p:nvSpPr>
          <p:cNvPr id="4" name="Content Placeholder 3"/>
          <p:cNvSpPr>
            <a:spLocks noGrp="1"/>
          </p:cNvSpPr>
          <p:nvPr>
            <p:ph idx="1"/>
          </p:nvPr>
        </p:nvSpPr>
        <p:spPr/>
        <p:txBody>
          <a:bodyPr>
            <a:normAutofit fontScale="92500" lnSpcReduction="10000"/>
          </a:bodyPr>
          <a:lstStyle/>
          <a:p>
            <a:r>
              <a:rPr lang="en-US" dirty="0" smtClean="0"/>
              <a:t>Significant </a:t>
            </a:r>
            <a:r>
              <a:rPr lang="en-US" dirty="0" err="1" smtClean="0"/>
              <a:t>ionospheric</a:t>
            </a:r>
            <a:r>
              <a:rPr lang="en-US" dirty="0" smtClean="0"/>
              <a:t> activities not observed in some States of the region.  </a:t>
            </a:r>
          </a:p>
          <a:p>
            <a:r>
              <a:rPr lang="en-US" dirty="0" smtClean="0"/>
              <a:t>Guidelines for data collection to be circulated to the Task Force members</a:t>
            </a:r>
          </a:p>
          <a:p>
            <a:r>
              <a:rPr lang="en-US" dirty="0" smtClean="0"/>
              <a:t>Mechanism to be worked out for sharing of archival data</a:t>
            </a:r>
          </a:p>
          <a:p>
            <a:r>
              <a:rPr lang="en-US" dirty="0" smtClean="0"/>
              <a:t>Invited CNS/MET SG to urge States, not participating in the Task Force to consider sharing </a:t>
            </a:r>
            <a:r>
              <a:rPr lang="en-US" dirty="0" err="1" smtClean="0"/>
              <a:t>ionospheric</a:t>
            </a:r>
            <a:r>
              <a:rPr lang="en-US" dirty="0" smtClean="0"/>
              <a:t> data from their national sources.  Draft Conclusion developed.</a:t>
            </a:r>
            <a:endParaRPr lang="en-US" dirty="0"/>
          </a:p>
        </p:txBody>
      </p:sp>
      <p:sp>
        <p:nvSpPr>
          <p:cNvPr id="5" name="Footer Placeholder 4"/>
          <p:cNvSpPr>
            <a:spLocks noGrp="1"/>
          </p:cNvSpPr>
          <p:nvPr>
            <p:ph type="ftr" sz="quarter" idx="11"/>
          </p:nvPr>
        </p:nvSpPr>
        <p:spPr/>
        <p:txBody>
          <a:bodyPr/>
          <a:lstStyle/>
          <a:p>
            <a:endParaRPr lang="en-US" dirty="0" smtClean="0"/>
          </a:p>
          <a:p>
            <a:r>
              <a:rPr lang="en-US" dirty="0" smtClean="0"/>
              <a:t>GNSS </a:t>
            </a:r>
            <a:r>
              <a:rPr lang="en-US" dirty="0"/>
              <a:t>IMPLEMENTATION SEMINAR</a:t>
            </a:r>
          </a:p>
          <a:p>
            <a:r>
              <a:rPr lang="en-US" dirty="0" smtClean="0"/>
              <a:t>)</a:t>
            </a:r>
            <a:endParaRPr lang="en-US" dirty="0"/>
          </a:p>
        </p:txBody>
      </p:sp>
    </p:spTree>
    <p:extLst>
      <p:ext uri="{BB962C8B-B14F-4D97-AF65-F5344CB8AC3E}">
        <p14:creationId xmlns:p14="http://schemas.microsoft.com/office/powerpoint/2010/main" val="16699993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7</a:t>
            </a:fld>
            <a:endParaRPr lang="en-US"/>
          </a:p>
        </p:txBody>
      </p:sp>
      <p:sp>
        <p:nvSpPr>
          <p:cNvPr id="3" name="Title 2"/>
          <p:cNvSpPr>
            <a:spLocks noGrp="1"/>
          </p:cNvSpPr>
          <p:nvPr>
            <p:ph type="title"/>
          </p:nvPr>
        </p:nvSpPr>
        <p:spPr/>
        <p:txBody>
          <a:bodyPr/>
          <a:lstStyle/>
          <a:p>
            <a:r>
              <a:rPr lang="en-US" dirty="0" smtClean="0"/>
              <a:t>TASKS </a:t>
            </a:r>
            <a:endParaRPr lang="en-US" dirty="0"/>
          </a:p>
        </p:txBody>
      </p:sp>
      <p:sp>
        <p:nvSpPr>
          <p:cNvPr id="4" name="Content Placeholder 3"/>
          <p:cNvSpPr>
            <a:spLocks noGrp="1"/>
          </p:cNvSpPr>
          <p:nvPr>
            <p:ph idx="1"/>
          </p:nvPr>
        </p:nvSpPr>
        <p:spPr>
          <a:xfrm>
            <a:off x="457200" y="1600200"/>
            <a:ext cx="8229600" cy="4876800"/>
          </a:xfrm>
        </p:spPr>
        <p:txBody>
          <a:bodyPr>
            <a:normAutofit fontScale="70000" lnSpcReduction="20000"/>
          </a:bodyPr>
          <a:lstStyle/>
          <a:p>
            <a:r>
              <a:rPr lang="en-US" dirty="0" smtClean="0"/>
              <a:t>Following tasks and task leads were identified to meet objectives of the Task Force:</a:t>
            </a:r>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endParaRPr lang="en-US" dirty="0" smtClean="0"/>
          </a:p>
          <a:p>
            <a:r>
              <a:rPr lang="en-US" dirty="0" smtClean="0"/>
              <a:t>Contact details of Task Leads available in the List of Participants Attachment 1 to the meeting report available </a:t>
            </a:r>
            <a:r>
              <a:rPr lang="en-US" dirty="0"/>
              <a:t>on website http://www.bangkok.icao.int/cns/meeting.do?method=MeetingDetail&amp;meeting_id=117</a:t>
            </a:r>
          </a:p>
        </p:txBody>
      </p:sp>
      <p:sp>
        <p:nvSpPr>
          <p:cNvPr id="5" name="Footer Placeholder 4"/>
          <p:cNvSpPr>
            <a:spLocks noGrp="1"/>
          </p:cNvSpPr>
          <p:nvPr>
            <p:ph type="ftr" sz="quarter" idx="11"/>
          </p:nvPr>
        </p:nvSpPr>
        <p:spPr/>
        <p:txBody>
          <a:bodyPr/>
          <a:lstStyle/>
          <a:p>
            <a:r>
              <a:rPr lang="en-US" dirty="0"/>
              <a:t>GNSS IMPLEMENTATION SEMINAR</a:t>
            </a:r>
          </a:p>
        </p:txBody>
      </p:sp>
      <p:graphicFrame>
        <p:nvGraphicFramePr>
          <p:cNvPr id="6" name="Table 5"/>
          <p:cNvGraphicFramePr>
            <a:graphicFrameLocks noGrp="1"/>
          </p:cNvGraphicFramePr>
          <p:nvPr>
            <p:extLst>
              <p:ext uri="{D42A27DB-BD31-4B8C-83A1-F6EECF244321}">
                <p14:modId xmlns:p14="http://schemas.microsoft.com/office/powerpoint/2010/main" val="2553491614"/>
              </p:ext>
            </p:extLst>
          </p:nvPr>
        </p:nvGraphicFramePr>
        <p:xfrm>
          <a:off x="1295400" y="2362200"/>
          <a:ext cx="6096000" cy="2595880"/>
        </p:xfrm>
        <a:graphic>
          <a:graphicData uri="http://schemas.openxmlformats.org/drawingml/2006/table">
            <a:tbl>
              <a:tblPr firstRow="1" bandRow="1">
                <a:tableStyleId>{5C22544A-7EE6-4342-B048-85BDC9FD1C3A}</a:tableStyleId>
              </a:tblPr>
              <a:tblGrid>
                <a:gridCol w="2362200"/>
                <a:gridCol w="3733800"/>
              </a:tblGrid>
              <a:tr h="370840">
                <a:tc>
                  <a:txBody>
                    <a:bodyPr/>
                    <a:lstStyle/>
                    <a:p>
                      <a:pPr algn="ctr"/>
                      <a:r>
                        <a:rPr lang="en-US" dirty="0" smtClean="0"/>
                        <a:t>TASK</a:t>
                      </a:r>
                      <a:endParaRPr lang="en-US" dirty="0"/>
                    </a:p>
                  </a:txBody>
                  <a:tcPr/>
                </a:tc>
                <a:tc>
                  <a:txBody>
                    <a:bodyPr/>
                    <a:lstStyle/>
                    <a:p>
                      <a:pPr algn="ctr"/>
                      <a:r>
                        <a:rPr lang="en-US" dirty="0" smtClean="0"/>
                        <a:t>TASK LEAD</a:t>
                      </a:r>
                      <a:endParaRPr lang="en-US" dirty="0"/>
                    </a:p>
                  </a:txBody>
                  <a:tcPr/>
                </a:tc>
              </a:tr>
              <a:tr h="370840">
                <a:tc>
                  <a:txBody>
                    <a:bodyPr/>
                    <a:lstStyle/>
                    <a:p>
                      <a:r>
                        <a:rPr lang="en-US" dirty="0" smtClean="0"/>
                        <a:t>Data Collection</a:t>
                      </a:r>
                      <a:endParaRPr lang="en-US" dirty="0"/>
                    </a:p>
                  </a:txBody>
                  <a:tcPr/>
                </a:tc>
                <a:tc>
                  <a:txBody>
                    <a:bodyPr/>
                    <a:lstStyle/>
                    <a:p>
                      <a:r>
                        <a:rPr lang="en-US" dirty="0" smtClean="0"/>
                        <a:t>Dr. Susumu Saito (Japan)</a:t>
                      </a:r>
                      <a:endParaRPr lang="en-US" dirty="0"/>
                    </a:p>
                  </a:txBody>
                  <a:tcPr/>
                </a:tc>
              </a:tr>
              <a:tr h="370840">
                <a:tc>
                  <a:txBody>
                    <a:bodyPr/>
                    <a:lstStyle/>
                    <a:p>
                      <a:r>
                        <a:rPr lang="en-US" dirty="0" err="1" smtClean="0"/>
                        <a:t>Iono</a:t>
                      </a:r>
                      <a:r>
                        <a:rPr lang="en-US" baseline="0" dirty="0" smtClean="0"/>
                        <a:t> Analysis</a:t>
                      </a:r>
                      <a:endParaRPr lang="en-US" dirty="0"/>
                    </a:p>
                  </a:txBody>
                  <a:tcPr/>
                </a:tc>
                <a:tc>
                  <a:txBody>
                    <a:bodyPr/>
                    <a:lstStyle/>
                    <a:p>
                      <a:r>
                        <a:rPr lang="en-US" dirty="0" smtClean="0"/>
                        <a:t>Mr. Jong-</a:t>
                      </a:r>
                      <a:r>
                        <a:rPr lang="en-US" dirty="0" err="1" smtClean="0"/>
                        <a:t>kyun</a:t>
                      </a:r>
                      <a:r>
                        <a:rPr lang="en-US" dirty="0" smtClean="0"/>
                        <a:t> Chung (ROK)</a:t>
                      </a:r>
                      <a:endParaRPr lang="en-US" dirty="0"/>
                    </a:p>
                  </a:txBody>
                  <a:tcPr/>
                </a:tc>
              </a:tr>
              <a:tr h="370840">
                <a:tc>
                  <a:txBody>
                    <a:bodyPr/>
                    <a:lstStyle/>
                    <a:p>
                      <a:r>
                        <a:rPr lang="en-US" dirty="0" smtClean="0"/>
                        <a:t>TEC Generation</a:t>
                      </a:r>
                      <a:endParaRPr lang="en-US" dirty="0"/>
                    </a:p>
                  </a:txBody>
                  <a:tcPr/>
                </a:tc>
                <a:tc>
                  <a:txBody>
                    <a:bodyPr/>
                    <a:lstStyle/>
                    <a:p>
                      <a:r>
                        <a:rPr lang="en-US" dirty="0" smtClean="0"/>
                        <a:t>Dr. Michael </a:t>
                      </a:r>
                      <a:r>
                        <a:rPr lang="en-US" dirty="0" err="1" smtClean="0"/>
                        <a:t>Terkildsen</a:t>
                      </a:r>
                      <a:r>
                        <a:rPr lang="en-US" dirty="0" smtClean="0"/>
                        <a:t> (Australia)</a:t>
                      </a:r>
                      <a:endParaRPr lang="en-US" dirty="0"/>
                    </a:p>
                  </a:txBody>
                  <a:tcPr/>
                </a:tc>
              </a:tr>
              <a:tr h="370840">
                <a:tc>
                  <a:txBody>
                    <a:bodyPr/>
                    <a:lstStyle/>
                    <a:p>
                      <a:r>
                        <a:rPr lang="en-US" dirty="0" smtClean="0"/>
                        <a:t>Scintillation Data</a:t>
                      </a:r>
                      <a:endParaRPr lang="en-US" dirty="0"/>
                    </a:p>
                  </a:txBody>
                  <a:tcPr/>
                </a:tc>
                <a:tc>
                  <a:txBody>
                    <a:bodyPr/>
                    <a:lstStyle/>
                    <a:p>
                      <a:r>
                        <a:rPr lang="en-US" dirty="0" smtClean="0"/>
                        <a:t>Dr. Michael </a:t>
                      </a:r>
                      <a:r>
                        <a:rPr lang="en-US" dirty="0" err="1" smtClean="0"/>
                        <a:t>Terkildsen</a:t>
                      </a:r>
                      <a:r>
                        <a:rPr lang="en-US" dirty="0" smtClean="0"/>
                        <a:t> (Australia)</a:t>
                      </a:r>
                      <a:endParaRPr lang="en-US" dirty="0"/>
                    </a:p>
                  </a:txBody>
                  <a:tcPr/>
                </a:tc>
              </a:tr>
              <a:tr h="370840">
                <a:tc rowSpan="2">
                  <a:txBody>
                    <a:bodyPr/>
                    <a:lstStyle/>
                    <a:p>
                      <a:r>
                        <a:rPr lang="en-US" dirty="0" err="1" smtClean="0"/>
                        <a:t>Iono</a:t>
                      </a:r>
                      <a:r>
                        <a:rPr lang="en-US" dirty="0" smtClean="0"/>
                        <a:t> Model </a:t>
                      </a:r>
                      <a:endParaRPr lang="en-US" dirty="0"/>
                    </a:p>
                  </a:txBody>
                  <a:tcPr/>
                </a:tc>
                <a:tc>
                  <a:txBody>
                    <a:bodyPr/>
                    <a:lstStyle/>
                    <a:p>
                      <a:r>
                        <a:rPr lang="en-US" dirty="0" smtClean="0"/>
                        <a:t>GBAS:  Dr. Takayuki</a:t>
                      </a:r>
                      <a:r>
                        <a:rPr lang="en-US" baseline="0" dirty="0" smtClean="0"/>
                        <a:t> Yoshihara (Japan)</a:t>
                      </a:r>
                      <a:endParaRPr lang="en-US" dirty="0"/>
                    </a:p>
                  </a:txBody>
                  <a:tcPr/>
                </a:tc>
              </a:tr>
              <a:tr h="370840">
                <a:tc vMerge="1">
                  <a:txBody>
                    <a:bodyPr/>
                    <a:lstStyle/>
                    <a:p>
                      <a:endParaRPr lang="en-US" dirty="0"/>
                    </a:p>
                  </a:txBody>
                  <a:tcPr/>
                </a:tc>
                <a:tc>
                  <a:txBody>
                    <a:bodyPr/>
                    <a:lstStyle/>
                    <a:p>
                      <a:r>
                        <a:rPr lang="en-US" dirty="0" smtClean="0"/>
                        <a:t>SBAS: Dr. </a:t>
                      </a:r>
                      <a:r>
                        <a:rPr lang="en-US" dirty="0" err="1" smtClean="0"/>
                        <a:t>Takeyasu</a:t>
                      </a:r>
                      <a:r>
                        <a:rPr lang="en-US" baseline="0" dirty="0" smtClean="0"/>
                        <a:t> Sakai (Japan)</a:t>
                      </a:r>
                      <a:endParaRPr lang="en-US" dirty="0"/>
                    </a:p>
                  </a:txBody>
                  <a:tcPr/>
                </a:tc>
              </a:tr>
            </a:tbl>
          </a:graphicData>
        </a:graphic>
      </p:graphicFrame>
    </p:spTree>
    <p:extLst>
      <p:ext uri="{BB962C8B-B14F-4D97-AF65-F5344CB8AC3E}">
        <p14:creationId xmlns:p14="http://schemas.microsoft.com/office/powerpoint/2010/main" val="11333266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8</a:t>
            </a:fld>
            <a:endParaRPr lang="en-US"/>
          </a:p>
        </p:txBody>
      </p:sp>
      <p:sp>
        <p:nvSpPr>
          <p:cNvPr id="3" name="Title 2"/>
          <p:cNvSpPr>
            <a:spLocks noGrp="1"/>
          </p:cNvSpPr>
          <p:nvPr>
            <p:ph type="title"/>
          </p:nvPr>
        </p:nvSpPr>
        <p:spPr/>
        <p:txBody>
          <a:bodyPr/>
          <a:lstStyle/>
          <a:p>
            <a:r>
              <a:rPr lang="en-US" dirty="0" smtClean="0"/>
              <a:t>APEC GIT </a:t>
            </a:r>
            <a:endParaRPr lang="en-US" dirty="0"/>
          </a:p>
        </p:txBody>
      </p:sp>
      <p:sp>
        <p:nvSpPr>
          <p:cNvPr id="4" name="Content Placeholder 3"/>
          <p:cNvSpPr>
            <a:spLocks noGrp="1"/>
          </p:cNvSpPr>
          <p:nvPr>
            <p:ph idx="1"/>
          </p:nvPr>
        </p:nvSpPr>
        <p:spPr/>
        <p:txBody>
          <a:bodyPr/>
          <a:lstStyle/>
          <a:p>
            <a:r>
              <a:rPr lang="en-US" dirty="0" smtClean="0"/>
              <a:t>APEC GIT/16 held in Bangkok from 15 to 17 February, 2012.</a:t>
            </a:r>
          </a:p>
          <a:p>
            <a:r>
              <a:rPr lang="en-US" dirty="0" smtClean="0"/>
              <a:t>Two Concept Notes and Project Proposals were placed</a:t>
            </a:r>
          </a:p>
          <a:p>
            <a:pPr lvl="1"/>
            <a:r>
              <a:rPr lang="en-US" dirty="0" smtClean="0"/>
              <a:t>1. </a:t>
            </a:r>
            <a:r>
              <a:rPr lang="en-US" u="sng" dirty="0" smtClean="0"/>
              <a:t>Performance Based Navigation Regulatory Review and Evaluation Visit Program</a:t>
            </a:r>
            <a:r>
              <a:rPr lang="en-US" dirty="0" smtClean="0"/>
              <a:t> by USA; and</a:t>
            </a:r>
          </a:p>
          <a:p>
            <a:pPr lvl="1"/>
            <a:r>
              <a:rPr lang="en-US" dirty="0" smtClean="0"/>
              <a:t>2. </a:t>
            </a:r>
            <a:r>
              <a:rPr lang="en-US" u="sng" dirty="0" smtClean="0"/>
              <a:t>Joint Multi-GNSS Demonstration for the application on transportation field in the Asia Pacific Region</a:t>
            </a:r>
            <a:r>
              <a:rPr lang="en-US" dirty="0" smtClean="0"/>
              <a:t>  Japan</a:t>
            </a:r>
            <a:endParaRPr lang="en-US" dirty="0"/>
          </a:p>
        </p:txBody>
      </p:sp>
      <p:sp>
        <p:nvSpPr>
          <p:cNvPr id="5" name="Footer Placeholder 4"/>
          <p:cNvSpPr>
            <a:spLocks noGrp="1"/>
          </p:cNvSpPr>
          <p:nvPr>
            <p:ph type="ftr" sz="quarter" idx="11"/>
          </p:nvPr>
        </p:nvSpPr>
        <p:spPr/>
        <p:txBody>
          <a:bodyPr/>
          <a:lstStyle/>
          <a:p>
            <a:r>
              <a:rPr lang="en-US" dirty="0"/>
              <a:t>GNSS IMPLEMENTATION SEMINAR</a:t>
            </a:r>
          </a:p>
        </p:txBody>
      </p:sp>
    </p:spTree>
    <p:extLst>
      <p:ext uri="{BB962C8B-B14F-4D97-AF65-F5344CB8AC3E}">
        <p14:creationId xmlns:p14="http://schemas.microsoft.com/office/powerpoint/2010/main" val="38013856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9</a:t>
            </a:fld>
            <a:endParaRPr lang="en-US"/>
          </a:p>
        </p:txBody>
      </p:sp>
      <p:sp>
        <p:nvSpPr>
          <p:cNvPr id="3" name="Title 2"/>
          <p:cNvSpPr>
            <a:spLocks noGrp="1"/>
          </p:cNvSpPr>
          <p:nvPr>
            <p:ph type="title"/>
          </p:nvPr>
        </p:nvSpPr>
        <p:spPr/>
        <p:txBody>
          <a:bodyPr/>
          <a:lstStyle/>
          <a:p>
            <a:r>
              <a:rPr lang="en-US" dirty="0" smtClean="0"/>
              <a:t>APEC GIT/16</a:t>
            </a:r>
            <a:endParaRPr lang="en-US" dirty="0"/>
          </a:p>
        </p:txBody>
      </p:sp>
      <p:sp>
        <p:nvSpPr>
          <p:cNvPr id="4" name="Content Placeholder 3"/>
          <p:cNvSpPr>
            <a:spLocks noGrp="1"/>
          </p:cNvSpPr>
          <p:nvPr>
            <p:ph idx="1"/>
          </p:nvPr>
        </p:nvSpPr>
        <p:spPr>
          <a:xfrm>
            <a:off x="152400" y="1219200"/>
            <a:ext cx="8915400" cy="5410200"/>
          </a:xfrm>
        </p:spPr>
        <p:txBody>
          <a:bodyPr>
            <a:normAutofit lnSpcReduction="10000"/>
          </a:bodyPr>
          <a:lstStyle/>
          <a:p>
            <a:r>
              <a:rPr lang="en-US" dirty="0" smtClean="0"/>
              <a:t>Presentation ‘Updates on GNSS Implementation-ICAO APAC Region’ made by ICAO APAC Office describing the GNSS related activities going on in the region</a:t>
            </a:r>
          </a:p>
          <a:p>
            <a:r>
              <a:rPr lang="en-US" dirty="0" smtClean="0"/>
              <a:t>Meeting developed following Conclusions/Action Items based on the presentation made by ICAO APAC Office</a:t>
            </a:r>
          </a:p>
          <a:p>
            <a:pPr lvl="1"/>
            <a:r>
              <a:rPr lang="en-US" u="sng" dirty="0" smtClean="0"/>
              <a:t>Conclusion16-2:</a:t>
            </a:r>
            <a:r>
              <a:rPr lang="en-US" dirty="0" smtClean="0"/>
              <a:t>  The APAC GIT agrees to provide APEC GNSS Test-bed data to support ICAO </a:t>
            </a:r>
            <a:r>
              <a:rPr lang="en-US" dirty="0" err="1" smtClean="0"/>
              <a:t>Ionospheric</a:t>
            </a:r>
            <a:r>
              <a:rPr lang="en-US" dirty="0" smtClean="0"/>
              <a:t> Studies Task Force.  Activities should be coordinated between ICAO APAC Office and APEC GIT Co-chairs.</a:t>
            </a:r>
            <a:br>
              <a:rPr lang="en-US" dirty="0" smtClean="0"/>
            </a:br>
            <a:endParaRPr lang="en-US" u="sng" dirty="0"/>
          </a:p>
        </p:txBody>
      </p:sp>
      <p:sp>
        <p:nvSpPr>
          <p:cNvPr id="5" name="Footer Placeholder 4"/>
          <p:cNvSpPr>
            <a:spLocks noGrp="1"/>
          </p:cNvSpPr>
          <p:nvPr>
            <p:ph type="ftr" sz="quarter" idx="11"/>
          </p:nvPr>
        </p:nvSpPr>
        <p:spPr/>
        <p:txBody>
          <a:bodyPr/>
          <a:lstStyle/>
          <a:p>
            <a:r>
              <a:rPr lang="en-US" dirty="0"/>
              <a:t>GNSS IMPLEMENTATION SEMINAR</a:t>
            </a:r>
          </a:p>
        </p:txBody>
      </p:sp>
    </p:spTree>
    <p:extLst>
      <p:ext uri="{BB962C8B-B14F-4D97-AF65-F5344CB8AC3E}">
        <p14:creationId xmlns:p14="http://schemas.microsoft.com/office/powerpoint/2010/main" val="2734487805"/>
      </p:ext>
    </p:extLst>
  </p:cSld>
  <p:clrMapOvr>
    <a:masterClrMapping/>
  </p:clrMapOvr>
</p:sld>
</file>

<file path=ppt/theme/theme1.xml><?xml version="1.0" encoding="utf-8"?>
<a:theme xmlns:a="http://schemas.openxmlformats.org/drawingml/2006/main" name="ICAO">
  <a:themeElements>
    <a:clrScheme name="ICAO_1">
      <a:dk1>
        <a:srgbClr val="000000"/>
      </a:dk1>
      <a:lt1>
        <a:srgbClr val="FFFFFF"/>
      </a:lt1>
      <a:dk2>
        <a:srgbClr val="00153E"/>
      </a:dk2>
      <a:lt2>
        <a:srgbClr val="2C6ABA"/>
      </a:lt2>
      <a:accent1>
        <a:srgbClr val="D31044"/>
      </a:accent1>
      <a:accent2>
        <a:srgbClr val="FFE76D"/>
      </a:accent2>
      <a:accent3>
        <a:srgbClr val="1AB39F"/>
      </a:accent3>
      <a:accent4>
        <a:srgbClr val="738AC8"/>
      </a:accent4>
      <a:accent5>
        <a:srgbClr val="7FD13B"/>
      </a:accent5>
      <a:accent6>
        <a:srgbClr val="FF9900"/>
      </a:accent6>
      <a:hlink>
        <a:srgbClr val="EA157A"/>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F6BBFFA9BB7384088A38DF509895D67" ma:contentTypeVersion="5" ma:contentTypeDescription="Create a new document." ma:contentTypeScope="" ma:versionID="7c246c1a6528e8f570e38ed78f832987">
  <xsd:schema xmlns:xsd="http://www.w3.org/2001/XMLSchema" xmlns:xs="http://www.w3.org/2001/XMLSchema" xmlns:p="http://schemas.microsoft.com/office/2006/metadata/properties" xmlns:ns2="2b0c29a6-a2e0-472b-bfb4-397922b0132f" targetNamespace="http://schemas.microsoft.com/office/2006/metadata/properties" ma:root="true" ma:fieldsID="5c84928c2a5c4de300c71ae487b21fdc" ns2:_="">
    <xsd:import namespace="2b0c29a6-a2e0-472b-bfb4-397922b0132f"/>
    <xsd:element name="properties">
      <xsd:complexType>
        <xsd:sequence>
          <xsd:element name="documentManagement">
            <xsd:complexType>
              <xsd:all>
                <xsd:element ref="ns2:Number" minOccurs="0"/>
                <xsd:element ref="ns2:Update_x0020_Date" minOccurs="0"/>
                <xsd:element ref="ns2:Presenter" minOccurs="0"/>
                <xsd:element ref="ns2:Category" minOccurs="0"/>
                <xsd:element ref="ns2:Type_x0020_Na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0c29a6-a2e0-472b-bfb4-397922b0132f" elementFormDefault="qualified">
    <xsd:import namespace="http://schemas.microsoft.com/office/2006/documentManagement/types"/>
    <xsd:import namespace="http://schemas.microsoft.com/office/infopath/2007/PartnerControls"/>
    <xsd:element name="Number" ma:index="8" nillable="true" ma:displayName="Number" ma:internalName="Number">
      <xsd:simpleType>
        <xsd:restriction base="dms:Text">
          <xsd:maxLength value="255"/>
        </xsd:restriction>
      </xsd:simpleType>
    </xsd:element>
    <xsd:element name="Update_x0020_Date" ma:index="9" nillable="true" ma:displayName="Update Date" ma:internalName="Update_x0020_Date">
      <xsd:simpleType>
        <xsd:restriction base="dms:Text">
          <xsd:maxLength value="255"/>
        </xsd:restriction>
      </xsd:simpleType>
    </xsd:element>
    <xsd:element name="Presenter" ma:index="10" nillable="true" ma:displayName="Presenter" ma:internalName="Presenter">
      <xsd:simpleType>
        <xsd:restriction base="dms:Text">
          <xsd:maxLength value="255"/>
        </xsd:restriction>
      </xsd:simpleType>
    </xsd:element>
    <xsd:element name="Category" ma:index="11" nillable="true" ma:displayName="Category" ma:format="Dropdown" ma:internalName="Category">
      <xsd:simpleType>
        <xsd:union memberTypes="dms:Text">
          <xsd:simpleType>
            <xsd:restriction base="dms:Choice">
              <xsd:enumeration value="1-Report"/>
              <xsd:enumeration value="2-General Information"/>
              <xsd:enumeration value="3-Working Papers"/>
              <xsd:enumeration value="4-Information Papers"/>
              <xsd:enumeration value="5-Presentations"/>
              <xsd:enumeration value="6-Discussion papers"/>
            </xsd:restriction>
          </xsd:simpleType>
        </xsd:union>
      </xsd:simpleType>
    </xsd:element>
    <xsd:element name="Type_x0020_Name" ma:index="12" nillable="true" ma:displayName="Type Name" ma:internalName="Type_x0020_Nam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Category xmlns="2b0c29a6-a2e0-472b-bfb4-397922b0132f">5-Presentations</Category>
    <Type_x0020_Name xmlns="2b0c29a6-a2e0-472b-bfb4-397922b0132f" xsi:nil="true"/>
    <Presenter xmlns="2b0c29a6-a2e0-472b-bfb4-397922b0132f">Secretariat</Presenter>
    <Update_x0020_Date xmlns="2b0c29a6-a2e0-472b-bfb4-397922b0132f">Mar 26,2012</Update_x0020_Date>
    <Number xmlns="2b0c29a6-a2e0-472b-bfb4-397922b0132f">SP/02</Number>
  </documentManagement>
</p:properties>
</file>

<file path=customXml/itemProps1.xml><?xml version="1.0" encoding="utf-8"?>
<ds:datastoreItem xmlns:ds="http://schemas.openxmlformats.org/officeDocument/2006/customXml" ds:itemID="{6E36F57D-A753-461B-BF41-D6976B7698D5}"/>
</file>

<file path=customXml/itemProps2.xml><?xml version="1.0" encoding="utf-8"?>
<ds:datastoreItem xmlns:ds="http://schemas.openxmlformats.org/officeDocument/2006/customXml" ds:itemID="{FDBABC69-5415-40B3-905B-6C8C4E506FFB}"/>
</file>

<file path=customXml/itemProps3.xml><?xml version="1.0" encoding="utf-8"?>
<ds:datastoreItem xmlns:ds="http://schemas.openxmlformats.org/officeDocument/2006/customXml" ds:itemID="{EB217C9B-29A3-468F-8FA0-3F5716FA5136}"/>
</file>

<file path=docProps/app.xml><?xml version="1.0" encoding="utf-8"?>
<Properties xmlns="http://schemas.openxmlformats.org/officeDocument/2006/extended-properties" xmlns:vt="http://schemas.openxmlformats.org/officeDocument/2006/docPropsVTypes">
  <Template>ICAO</Template>
  <TotalTime>460</TotalTime>
  <Words>4016</Words>
  <Application>Microsoft Office PowerPoint</Application>
  <PresentationFormat>On-screen Show (4:3)</PresentationFormat>
  <Paragraphs>293</Paragraphs>
  <Slides>19</Slides>
  <Notes>18</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ICAO</vt:lpstr>
      <vt:lpstr>REGIONAL GNSS RELATED ACTIVITIES</vt:lpstr>
      <vt:lpstr>IONOSPHERIC STUDIES </vt:lpstr>
      <vt:lpstr>IONOSPHERIC STUDIES WORKSHOP</vt:lpstr>
      <vt:lpstr>WORKSHOP OUTCOME</vt:lpstr>
      <vt:lpstr>IONOSPHERIC STUDIES TASK FORCE</vt:lpstr>
      <vt:lpstr>TASK FORCE MEETING OUTCOME</vt:lpstr>
      <vt:lpstr>TASKS </vt:lpstr>
      <vt:lpstr>APEC GIT </vt:lpstr>
      <vt:lpstr>APEC GIT/16</vt:lpstr>
      <vt:lpstr>APEC GIT/16</vt:lpstr>
      <vt:lpstr>APEC GIT/16</vt:lpstr>
      <vt:lpstr>AOSWA</vt:lpstr>
      <vt:lpstr>AOSWA OUTCOME</vt:lpstr>
      <vt:lpstr>AOSWA OUTCOME</vt:lpstr>
      <vt:lpstr>MULTI-GNSS WORKSHOP </vt:lpstr>
      <vt:lpstr>MULTI-GNSS</vt:lpstr>
      <vt:lpstr>MULTI-GNSS</vt:lpstr>
      <vt:lpstr>CONCLUSIONS</vt:lpstr>
      <vt:lpstr>PowerPoint Presentation</vt:lpstr>
    </vt:vector>
  </TitlesOfParts>
  <Company>I.C.A.O.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Regional GNSS Related Activities</dc:title>
  <dc:creator>lkhammar</dc:creator>
  <cp:lastModifiedBy>ICAOBKK</cp:lastModifiedBy>
  <cp:revision>46</cp:revision>
  <dcterms:created xsi:type="dcterms:W3CDTF">2010-09-24T14:59:54Z</dcterms:created>
  <dcterms:modified xsi:type="dcterms:W3CDTF">2012-03-26T01:58:40Z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0x0101007F6BBFFA9BB7384088A38DF509895D67</vt:lpwstr>
  </property>
  <property fmtid="{D5CDD505-2E9C-101B-9397-08002B2CF9AE}" pid="3" name="Order">
    <vt:r8>700</vt:r8>
  </property>
</Properties>
</file>